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6"/>
  </p:notesMasterIdLst>
  <p:sldIdLst>
    <p:sldId id="256" r:id="rId5"/>
    <p:sldId id="289" r:id="rId6"/>
    <p:sldId id="297" r:id="rId7"/>
    <p:sldId id="296" r:id="rId8"/>
    <p:sldId id="298" r:id="rId9"/>
    <p:sldId id="280" r:id="rId10"/>
    <p:sldId id="295" r:id="rId11"/>
    <p:sldId id="265" r:id="rId12"/>
    <p:sldId id="281" r:id="rId13"/>
    <p:sldId id="291"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A6708-3B5A-4097-8DD5-483EC348C0CA}" v="17" dt="2025-10-06T18:44:03.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varScale="1">
        <p:scale>
          <a:sx n="76" d="100"/>
          <a:sy n="76" d="100"/>
        </p:scale>
        <p:origin x="8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Lough" userId="15272b25-06c0-4bd5-8989-e7d694131fbe" providerId="ADAL" clId="{2D64BD6E-6061-4F68-BD70-3397F7F86CA0}"/>
    <pc:docChg chg="undo custSel addSld modSld sldOrd">
      <pc:chgData name="Katie Lough" userId="15272b25-06c0-4bd5-8989-e7d694131fbe" providerId="ADAL" clId="{2D64BD6E-6061-4F68-BD70-3397F7F86CA0}" dt="2023-09-27T17:44:25.797" v="3073" actId="20577"/>
      <pc:docMkLst>
        <pc:docMk/>
      </pc:docMkLst>
      <pc:sldChg chg="addSp delSp modSp mod">
        <pc:chgData name="Katie Lough" userId="15272b25-06c0-4bd5-8989-e7d694131fbe" providerId="ADAL" clId="{2D64BD6E-6061-4F68-BD70-3397F7F86CA0}" dt="2023-09-18T18:53:48.409" v="2440" actId="5793"/>
        <pc:sldMkLst>
          <pc:docMk/>
          <pc:sldMk cId="1045342539" sldId="280"/>
        </pc:sldMkLst>
      </pc:sldChg>
      <pc:sldChg chg="addSp delSp modSp mod setBg setClrOvrMap">
        <pc:chgData name="Katie Lough" userId="15272b25-06c0-4bd5-8989-e7d694131fbe" providerId="ADAL" clId="{2D64BD6E-6061-4F68-BD70-3397F7F86CA0}" dt="2023-09-20T03:20:50.112" v="2743" actId="20577"/>
        <pc:sldMkLst>
          <pc:docMk/>
          <pc:sldMk cId="4113583562" sldId="281"/>
        </pc:sldMkLst>
      </pc:sldChg>
      <pc:sldChg chg="addSp modSp mod setBg setClrOvrMap">
        <pc:chgData name="Katie Lough" userId="15272b25-06c0-4bd5-8989-e7d694131fbe" providerId="ADAL" clId="{2D64BD6E-6061-4F68-BD70-3397F7F86CA0}" dt="2023-09-27T17:44:25.797" v="3073" actId="20577"/>
        <pc:sldMkLst>
          <pc:docMk/>
          <pc:sldMk cId="1853072607" sldId="294"/>
        </pc:sldMkLst>
      </pc:sldChg>
      <pc:sldChg chg="modSp mod ord">
        <pc:chgData name="Katie Lough" userId="15272b25-06c0-4bd5-8989-e7d694131fbe" providerId="ADAL" clId="{2D64BD6E-6061-4F68-BD70-3397F7F86CA0}" dt="2023-09-20T03:17:04.166" v="2727" actId="20577"/>
        <pc:sldMkLst>
          <pc:docMk/>
          <pc:sldMk cId="1279436628" sldId="295"/>
        </pc:sldMkLst>
      </pc:sldChg>
      <pc:sldChg chg="addSp delSp modSp add mod ord setBg">
        <pc:chgData name="Katie Lough" userId="15272b25-06c0-4bd5-8989-e7d694131fbe" providerId="ADAL" clId="{2D64BD6E-6061-4F68-BD70-3397F7F86CA0}" dt="2023-09-20T03:11:23.108" v="2526" actId="27636"/>
        <pc:sldMkLst>
          <pc:docMk/>
          <pc:sldMk cId="4157121632" sldId="296"/>
        </pc:sldMkLst>
      </pc:sldChg>
      <pc:sldChg chg="add ord">
        <pc:chgData name="Katie Lough" userId="15272b25-06c0-4bd5-8989-e7d694131fbe" providerId="ADAL" clId="{2D64BD6E-6061-4F68-BD70-3397F7F86CA0}" dt="2023-09-18T18:37:26.386" v="1487"/>
        <pc:sldMkLst>
          <pc:docMk/>
          <pc:sldMk cId="912924292" sldId="297"/>
        </pc:sldMkLst>
      </pc:sldChg>
      <pc:sldChg chg="addSp delSp modSp add mod ord setBg setClrOvrMap">
        <pc:chgData name="Katie Lough" userId="15272b25-06c0-4bd5-8989-e7d694131fbe" providerId="ADAL" clId="{2D64BD6E-6061-4F68-BD70-3397F7F86CA0}" dt="2023-09-20T03:13:45.119" v="2597" actId="5793"/>
        <pc:sldMkLst>
          <pc:docMk/>
          <pc:sldMk cId="406538672" sldId="298"/>
        </pc:sldMkLst>
      </pc:sldChg>
    </pc:docChg>
  </pc:docChgLst>
  <pc:docChgLst>
    <pc:chgData name="Katie Lough" userId="15272b25-06c0-4bd5-8989-e7d694131fbe" providerId="ADAL" clId="{DE6EB49A-B5F1-41D2-8A15-43E0DFDEF5C1}"/>
    <pc:docChg chg="custSel modSld">
      <pc:chgData name="Katie Lough" userId="15272b25-06c0-4bd5-8989-e7d694131fbe" providerId="ADAL" clId="{DE6EB49A-B5F1-41D2-8A15-43E0DFDEF5C1}" dt="2024-10-21T19:47:24.551" v="64" actId="20577"/>
      <pc:docMkLst>
        <pc:docMk/>
      </pc:docMkLst>
      <pc:sldChg chg="modSp mod">
        <pc:chgData name="Katie Lough" userId="15272b25-06c0-4bd5-8989-e7d694131fbe" providerId="ADAL" clId="{DE6EB49A-B5F1-41D2-8A15-43E0DFDEF5C1}" dt="2024-10-21T19:47:24.551" v="64" actId="20577"/>
        <pc:sldMkLst>
          <pc:docMk/>
          <pc:sldMk cId="1853072607" sldId="294"/>
        </pc:sldMkLst>
      </pc:sldChg>
    </pc:docChg>
  </pc:docChgLst>
  <pc:docChgLst>
    <pc:chgData name="Katie Lough" userId="15272b25-06c0-4bd5-8989-e7d694131fbe" providerId="ADAL" clId="{D19669E0-9305-4792-A5A3-87E8A3E85A01}"/>
    <pc:docChg chg="undo custSel modSld">
      <pc:chgData name="Katie Lough" userId="15272b25-06c0-4bd5-8989-e7d694131fbe" providerId="ADAL" clId="{D19669E0-9305-4792-A5A3-87E8A3E85A01}" dt="2025-10-06T19:15:35.007" v="121" actId="255"/>
      <pc:docMkLst>
        <pc:docMk/>
      </pc:docMkLst>
      <pc:sldChg chg="delSp modSp mod setClrOvrMap delDesignElem">
        <pc:chgData name="Katie Lough" userId="15272b25-06c0-4bd5-8989-e7d694131fbe" providerId="ADAL" clId="{D19669E0-9305-4792-A5A3-87E8A3E85A01}" dt="2025-10-06T18:44:03.306" v="26" actId="20577"/>
        <pc:sldMkLst>
          <pc:docMk/>
          <pc:sldMk cId="2025956570" sldId="256"/>
        </pc:sldMkLst>
        <pc:spChg chg="mod">
          <ac:chgData name="Katie Lough" userId="15272b25-06c0-4bd5-8989-e7d694131fbe" providerId="ADAL" clId="{D19669E0-9305-4792-A5A3-87E8A3E85A01}" dt="2025-10-06T18:44:03.306" v="26" actId="20577"/>
          <ac:spMkLst>
            <pc:docMk/>
            <pc:sldMk cId="2025956570" sldId="256"/>
            <ac:spMk id="2" creationId="{A44F81B9-C507-4122-98CA-EE0CE1F83C72}"/>
          </ac:spMkLst>
        </pc:spChg>
        <pc:spChg chg="del">
          <ac:chgData name="Katie Lough" userId="15272b25-06c0-4bd5-8989-e7d694131fbe" providerId="ADAL" clId="{D19669E0-9305-4792-A5A3-87E8A3E85A01}" dt="2025-10-06T18:43:42.258" v="7"/>
          <ac:spMkLst>
            <pc:docMk/>
            <pc:sldMk cId="2025956570" sldId="256"/>
            <ac:spMk id="32" creationId="{CA758F27-EB0A-4675-AACF-0CD47C911203}"/>
          </ac:spMkLst>
        </pc:spChg>
        <pc:spChg chg="del">
          <ac:chgData name="Katie Lough" userId="15272b25-06c0-4bd5-8989-e7d694131fbe" providerId="ADAL" clId="{D19669E0-9305-4792-A5A3-87E8A3E85A01}" dt="2025-10-06T18:43:42.258" v="7"/>
          <ac:spMkLst>
            <pc:docMk/>
            <pc:sldMk cId="2025956570" sldId="256"/>
            <ac:spMk id="33" creationId="{CFDF506A-FD4E-4BBC-A10A-DEB94F9BAA5F}"/>
          </ac:spMkLst>
        </pc:spChg>
        <pc:spChg chg="del">
          <ac:chgData name="Katie Lough" userId="15272b25-06c0-4bd5-8989-e7d694131fbe" providerId="ADAL" clId="{D19669E0-9305-4792-A5A3-87E8A3E85A01}" dt="2025-10-06T18:43:42.258" v="7"/>
          <ac:spMkLst>
            <pc:docMk/>
            <pc:sldMk cId="2025956570" sldId="256"/>
            <ac:spMk id="34" creationId="{3571FB1B-4FFC-43D6-8121-390B3A44E835}"/>
          </ac:spMkLst>
        </pc:spChg>
        <pc:picChg chg="mod">
          <ac:chgData name="Katie Lough" userId="15272b25-06c0-4bd5-8989-e7d694131fbe" providerId="ADAL" clId="{D19669E0-9305-4792-A5A3-87E8A3E85A01}" dt="2025-10-06T18:43:48.577" v="10" actId="26606"/>
          <ac:picMkLst>
            <pc:docMk/>
            <pc:sldMk cId="2025956570" sldId="256"/>
            <ac:picMk id="3" creationId="{0FE73E3D-0B47-4E6D-8BC2-BC718C332545}"/>
          </ac:picMkLst>
        </pc:picChg>
      </pc:sldChg>
      <pc:sldChg chg="addSp delSp modSp mod setBg setClrOvrMap delDesignElem">
        <pc:chgData name="Katie Lough" userId="15272b25-06c0-4bd5-8989-e7d694131fbe" providerId="ADAL" clId="{D19669E0-9305-4792-A5A3-87E8A3E85A01}" dt="2025-10-06T19:13:12.040" v="95" actId="255"/>
        <pc:sldMkLst>
          <pc:docMk/>
          <pc:sldMk cId="381542151" sldId="265"/>
        </pc:sldMkLst>
        <pc:spChg chg="mod">
          <ac:chgData name="Katie Lough" userId="15272b25-06c0-4bd5-8989-e7d694131fbe" providerId="ADAL" clId="{D19669E0-9305-4792-A5A3-87E8A3E85A01}" dt="2025-10-06T19:11:32.280" v="73" actId="26606"/>
          <ac:spMkLst>
            <pc:docMk/>
            <pc:sldMk cId="381542151" sldId="265"/>
            <ac:spMk id="2" creationId="{2C546013-34AF-4727-A483-24157A2E5BF6}"/>
          </ac:spMkLst>
        </pc:spChg>
        <pc:spChg chg="mod">
          <ac:chgData name="Katie Lough" userId="15272b25-06c0-4bd5-8989-e7d694131fbe" providerId="ADAL" clId="{D19669E0-9305-4792-A5A3-87E8A3E85A01}" dt="2025-10-06T19:13:12.040" v="95" actId="255"/>
          <ac:spMkLst>
            <pc:docMk/>
            <pc:sldMk cId="381542151" sldId="265"/>
            <ac:spMk id="3" creationId="{A5C80F64-AEAF-40AA-8206-2442DDC2F585}"/>
          </ac:spMkLst>
        </pc:spChg>
        <pc:spChg chg="add del">
          <ac:chgData name="Katie Lough" userId="15272b25-06c0-4bd5-8989-e7d694131fbe" providerId="ADAL" clId="{D19669E0-9305-4792-A5A3-87E8A3E85A01}" dt="2025-10-06T19:11:32.274" v="72" actId="26606"/>
          <ac:spMkLst>
            <pc:docMk/>
            <pc:sldMk cId="381542151" sldId="265"/>
            <ac:spMk id="2052" creationId="{3BCB5F6A-9EB0-40B0-9D13-3023E9A20508}"/>
          </ac:spMkLst>
        </pc:spChg>
        <pc:spChg chg="add">
          <ac:chgData name="Katie Lough" userId="15272b25-06c0-4bd5-8989-e7d694131fbe" providerId="ADAL" clId="{D19669E0-9305-4792-A5A3-87E8A3E85A01}" dt="2025-10-06T19:11:32.280" v="73" actId="26606"/>
          <ac:spMkLst>
            <pc:docMk/>
            <pc:sldMk cId="381542151" sldId="265"/>
            <ac:spMk id="2054" creationId="{3BCB5F6A-9EB0-40B0-9D13-3023E9A20508}"/>
          </ac:spMkLst>
        </pc:spChg>
        <pc:spChg chg="del">
          <ac:chgData name="Katie Lough" userId="15272b25-06c0-4bd5-8989-e7d694131fbe" providerId="ADAL" clId="{D19669E0-9305-4792-A5A3-87E8A3E85A01}" dt="2025-10-06T18:43:42.258" v="7"/>
          <ac:spMkLst>
            <pc:docMk/>
            <pc:sldMk cId="381542151" sldId="265"/>
            <ac:spMk id="2055" creationId="{FB2836FF-945C-48EA-A449-7EDFC73F6750}"/>
          </ac:spMkLst>
        </pc:spChg>
        <pc:spChg chg="del">
          <ac:chgData name="Katie Lough" userId="15272b25-06c0-4bd5-8989-e7d694131fbe" providerId="ADAL" clId="{D19669E0-9305-4792-A5A3-87E8A3E85A01}" dt="2025-10-06T18:43:42.258" v="7"/>
          <ac:spMkLst>
            <pc:docMk/>
            <pc:sldMk cId="381542151" sldId="265"/>
            <ac:spMk id="2057" creationId="{83BC7947-FCF0-4F53-A871-5E847286C314}"/>
          </ac:spMkLst>
        </pc:spChg>
        <pc:spChg chg="del">
          <ac:chgData name="Katie Lough" userId="15272b25-06c0-4bd5-8989-e7d694131fbe" providerId="ADAL" clId="{D19669E0-9305-4792-A5A3-87E8A3E85A01}" dt="2025-10-06T18:43:42.258" v="7"/>
          <ac:spMkLst>
            <pc:docMk/>
            <pc:sldMk cId="381542151" sldId="265"/>
            <ac:spMk id="2059" creationId="{C5E04DFB-DE39-4410-A457-DD1B62DE0640}"/>
          </ac:spMkLst>
        </pc:spChg>
        <pc:picChg chg="mod">
          <ac:chgData name="Katie Lough" userId="15272b25-06c0-4bd5-8989-e7d694131fbe" providerId="ADAL" clId="{D19669E0-9305-4792-A5A3-87E8A3E85A01}" dt="2025-10-06T19:11:32.280" v="73" actId="26606"/>
          <ac:picMkLst>
            <pc:docMk/>
            <pc:sldMk cId="381542151" sldId="265"/>
            <ac:picMk id="2050" creationId="{B9F6DF2B-23F0-317A-E014-F52301718FC0}"/>
          </ac:picMkLst>
        </pc:picChg>
      </pc:sldChg>
      <pc:sldChg chg="addSp modSp mod setBg">
        <pc:chgData name="Katie Lough" userId="15272b25-06c0-4bd5-8989-e7d694131fbe" providerId="ADAL" clId="{D19669E0-9305-4792-A5A3-87E8A3E85A01}" dt="2025-10-06T19:10:40.789" v="67" actId="255"/>
        <pc:sldMkLst>
          <pc:docMk/>
          <pc:sldMk cId="1045342539" sldId="280"/>
        </pc:sldMkLst>
        <pc:spChg chg="mod">
          <ac:chgData name="Katie Lough" userId="15272b25-06c0-4bd5-8989-e7d694131fbe" providerId="ADAL" clId="{D19669E0-9305-4792-A5A3-87E8A3E85A01}" dt="2025-10-06T19:10:14.435" v="63" actId="26606"/>
          <ac:spMkLst>
            <pc:docMk/>
            <pc:sldMk cId="1045342539" sldId="280"/>
            <ac:spMk id="2" creationId="{06A4145E-C9D4-4AD5-96A9-0C5ADAA33373}"/>
          </ac:spMkLst>
        </pc:spChg>
        <pc:spChg chg="mod">
          <ac:chgData name="Katie Lough" userId="15272b25-06c0-4bd5-8989-e7d694131fbe" providerId="ADAL" clId="{D19669E0-9305-4792-A5A3-87E8A3E85A01}" dt="2025-10-06T19:10:40.789" v="67" actId="255"/>
          <ac:spMkLst>
            <pc:docMk/>
            <pc:sldMk cId="1045342539" sldId="280"/>
            <ac:spMk id="3" creationId="{77C7E9B6-9A68-3226-0D54-34B178DEB508}"/>
          </ac:spMkLst>
        </pc:spChg>
        <pc:spChg chg="add">
          <ac:chgData name="Katie Lough" userId="15272b25-06c0-4bd5-8989-e7d694131fbe" providerId="ADAL" clId="{D19669E0-9305-4792-A5A3-87E8A3E85A01}" dt="2025-10-06T19:10:14.435" v="63" actId="26606"/>
          <ac:spMkLst>
            <pc:docMk/>
            <pc:sldMk cId="1045342539" sldId="280"/>
            <ac:spMk id="10" creationId="{3BCB5F6A-9EB0-40B0-9D13-3023E9A20508}"/>
          </ac:spMkLst>
        </pc:spChg>
        <pc:picChg chg="mod">
          <ac:chgData name="Katie Lough" userId="15272b25-06c0-4bd5-8989-e7d694131fbe" providerId="ADAL" clId="{D19669E0-9305-4792-A5A3-87E8A3E85A01}" dt="2025-10-06T19:10:14.435" v="63" actId="26606"/>
          <ac:picMkLst>
            <pc:docMk/>
            <pc:sldMk cId="1045342539" sldId="280"/>
            <ac:picMk id="5" creationId="{7A79B962-6A20-8BDA-DA42-9AFD06586CDE}"/>
          </ac:picMkLst>
        </pc:picChg>
      </pc:sldChg>
      <pc:sldChg chg="delSp modSp mod delDesignElem">
        <pc:chgData name="Katie Lough" userId="15272b25-06c0-4bd5-8989-e7d694131fbe" providerId="ADAL" clId="{D19669E0-9305-4792-A5A3-87E8A3E85A01}" dt="2025-10-06T19:14:10.968" v="98" actId="1076"/>
        <pc:sldMkLst>
          <pc:docMk/>
          <pc:sldMk cId="4113583562" sldId="281"/>
        </pc:sldMkLst>
        <pc:spChg chg="mod">
          <ac:chgData name="Katie Lough" userId="15272b25-06c0-4bd5-8989-e7d694131fbe" providerId="ADAL" clId="{D19669E0-9305-4792-A5A3-87E8A3E85A01}" dt="2025-10-06T19:14:07.247" v="97" actId="14100"/>
          <ac:spMkLst>
            <pc:docMk/>
            <pc:sldMk cId="4113583562" sldId="281"/>
            <ac:spMk id="2" creationId="{AE8824E7-3594-42BF-B419-E689783E1DE5}"/>
          </ac:spMkLst>
        </pc:spChg>
        <pc:spChg chg="mod">
          <ac:chgData name="Katie Lough" userId="15272b25-06c0-4bd5-8989-e7d694131fbe" providerId="ADAL" clId="{D19669E0-9305-4792-A5A3-87E8A3E85A01}" dt="2025-10-06T19:14:10.968" v="98" actId="1076"/>
          <ac:spMkLst>
            <pc:docMk/>
            <pc:sldMk cId="4113583562" sldId="281"/>
            <ac:spMk id="3" creationId="{8C479D02-A49D-39E2-A0AE-C3BC074D5970}"/>
          </ac:spMkLst>
        </pc:spChg>
        <pc:spChg chg="del">
          <ac:chgData name="Katie Lough" userId="15272b25-06c0-4bd5-8989-e7d694131fbe" providerId="ADAL" clId="{D19669E0-9305-4792-A5A3-87E8A3E85A01}" dt="2025-10-06T18:43:42.258" v="7"/>
          <ac:spMkLst>
            <pc:docMk/>
            <pc:sldMk cId="4113583562" sldId="281"/>
            <ac:spMk id="38" creationId="{5F9F5EB8-AB42-47FD-8F4A-176C0A4B1B0A}"/>
          </ac:spMkLst>
        </pc:spChg>
        <pc:spChg chg="del">
          <ac:chgData name="Katie Lough" userId="15272b25-06c0-4bd5-8989-e7d694131fbe" providerId="ADAL" clId="{D19669E0-9305-4792-A5A3-87E8A3E85A01}" dt="2025-10-06T18:43:42.258" v="7"/>
          <ac:spMkLst>
            <pc:docMk/>
            <pc:sldMk cId="4113583562" sldId="281"/>
            <ac:spMk id="40" creationId="{4E59D7C1-6E25-48C3-B420-ED45FFDB7D1D}"/>
          </ac:spMkLst>
        </pc:spChg>
        <pc:spChg chg="del">
          <ac:chgData name="Katie Lough" userId="15272b25-06c0-4bd5-8989-e7d694131fbe" providerId="ADAL" clId="{D19669E0-9305-4792-A5A3-87E8A3E85A01}" dt="2025-10-06T18:43:42.258" v="7"/>
          <ac:spMkLst>
            <pc:docMk/>
            <pc:sldMk cId="4113583562" sldId="281"/>
            <ac:spMk id="42" creationId="{6374EBE0-04D0-42B1-93D5-4FC7C9EBAD9D}"/>
          </ac:spMkLst>
        </pc:spChg>
        <pc:spChg chg="del">
          <ac:chgData name="Katie Lough" userId="15272b25-06c0-4bd5-8989-e7d694131fbe" providerId="ADAL" clId="{D19669E0-9305-4792-A5A3-87E8A3E85A01}" dt="2025-10-06T18:43:42.258" v="7"/>
          <ac:spMkLst>
            <pc:docMk/>
            <pc:sldMk cId="4113583562" sldId="281"/>
            <ac:spMk id="44" creationId="{E1EAEB6D-60FF-455D-B8CC-2AC963CE0360}"/>
          </ac:spMkLst>
        </pc:spChg>
      </pc:sldChg>
      <pc:sldChg chg="modSp mod">
        <pc:chgData name="Katie Lough" userId="15272b25-06c0-4bd5-8989-e7d694131fbe" providerId="ADAL" clId="{D19669E0-9305-4792-A5A3-87E8A3E85A01}" dt="2025-10-06T19:06:54.642" v="29" actId="1076"/>
        <pc:sldMkLst>
          <pc:docMk/>
          <pc:sldMk cId="749520284" sldId="289"/>
        </pc:sldMkLst>
        <pc:spChg chg="mod">
          <ac:chgData name="Katie Lough" userId="15272b25-06c0-4bd5-8989-e7d694131fbe" providerId="ADAL" clId="{D19669E0-9305-4792-A5A3-87E8A3E85A01}" dt="2025-10-06T19:06:54.642" v="29" actId="1076"/>
          <ac:spMkLst>
            <pc:docMk/>
            <pc:sldMk cId="749520284" sldId="289"/>
            <ac:spMk id="2" creationId="{F2B6AB5D-8905-BA97-7DCF-FA7EAAFE6678}"/>
          </ac:spMkLst>
        </pc:spChg>
      </pc:sldChg>
      <pc:sldChg chg="modSp mod setBg addAnim">
        <pc:chgData name="Katie Lough" userId="15272b25-06c0-4bd5-8989-e7d694131fbe" providerId="ADAL" clId="{D19669E0-9305-4792-A5A3-87E8A3E85A01}" dt="2025-10-06T19:14:16.326" v="101"/>
        <pc:sldMkLst>
          <pc:docMk/>
          <pc:sldMk cId="2905973495" sldId="291"/>
        </pc:sldMkLst>
        <pc:spChg chg="mod">
          <ac:chgData name="Katie Lough" userId="15272b25-06c0-4bd5-8989-e7d694131fbe" providerId="ADAL" clId="{D19669E0-9305-4792-A5A3-87E8A3E85A01}" dt="2025-10-06T19:14:16.323" v="99" actId="26606"/>
          <ac:spMkLst>
            <pc:docMk/>
            <pc:sldMk cId="2905973495" sldId="291"/>
            <ac:spMk id="2" creationId="{D6E4C57A-B000-06BF-A5AC-EBE4E3346F79}"/>
          </ac:spMkLst>
        </pc:spChg>
        <pc:spChg chg="mod">
          <ac:chgData name="Katie Lough" userId="15272b25-06c0-4bd5-8989-e7d694131fbe" providerId="ADAL" clId="{D19669E0-9305-4792-A5A3-87E8A3E85A01}" dt="2025-10-06T19:14:16.323" v="99" actId="26606"/>
          <ac:spMkLst>
            <pc:docMk/>
            <pc:sldMk cId="2905973495" sldId="291"/>
            <ac:spMk id="3" creationId="{0330DA79-CEAC-D15D-BFAC-0EFED4AE8E63}"/>
          </ac:spMkLst>
        </pc:spChg>
        <pc:picChg chg="mod ord">
          <ac:chgData name="Katie Lough" userId="15272b25-06c0-4bd5-8989-e7d694131fbe" providerId="ADAL" clId="{D19669E0-9305-4792-A5A3-87E8A3E85A01}" dt="2025-10-06T19:14:16.323" v="99" actId="26606"/>
          <ac:picMkLst>
            <pc:docMk/>
            <pc:sldMk cId="2905973495" sldId="291"/>
            <ac:picMk id="5" creationId="{0A127AD7-90A2-7B4E-5281-2B85CC615940}"/>
          </ac:picMkLst>
        </pc:picChg>
      </pc:sldChg>
      <pc:sldChg chg="addSp delSp modSp mod setClrOvrMap delDesignElem">
        <pc:chgData name="Katie Lough" userId="15272b25-06c0-4bd5-8989-e7d694131fbe" providerId="ADAL" clId="{D19669E0-9305-4792-A5A3-87E8A3E85A01}" dt="2025-10-06T19:15:35.007" v="121" actId="255"/>
        <pc:sldMkLst>
          <pc:docMk/>
          <pc:sldMk cId="1853072607" sldId="294"/>
        </pc:sldMkLst>
        <pc:spChg chg="mod">
          <ac:chgData name="Katie Lough" userId="15272b25-06c0-4bd5-8989-e7d694131fbe" providerId="ADAL" clId="{D19669E0-9305-4792-A5A3-87E8A3E85A01}" dt="2025-10-06T19:14:22.836" v="102" actId="26606"/>
          <ac:spMkLst>
            <pc:docMk/>
            <pc:sldMk cId="1853072607" sldId="294"/>
            <ac:spMk id="2" creationId="{AC790166-4F37-7FFC-3C05-5FB5A2F7DEEA}"/>
          </ac:spMkLst>
        </pc:spChg>
        <pc:spChg chg="mod">
          <ac:chgData name="Katie Lough" userId="15272b25-06c0-4bd5-8989-e7d694131fbe" providerId="ADAL" clId="{D19669E0-9305-4792-A5A3-87E8A3E85A01}" dt="2025-10-06T19:15:35.007" v="121" actId="255"/>
          <ac:spMkLst>
            <pc:docMk/>
            <pc:sldMk cId="1853072607" sldId="294"/>
            <ac:spMk id="3" creationId="{367BA3F3-B274-9A7C-EDC6-FC287A98D771}"/>
          </ac:spMkLst>
        </pc:spChg>
        <pc:spChg chg="del">
          <ac:chgData name="Katie Lough" userId="15272b25-06c0-4bd5-8989-e7d694131fbe" providerId="ADAL" clId="{D19669E0-9305-4792-A5A3-87E8A3E85A01}" dt="2025-10-06T18:43:42.258" v="7"/>
          <ac:spMkLst>
            <pc:docMk/>
            <pc:sldMk cId="1853072607" sldId="294"/>
            <ac:spMk id="10" creationId="{4025239F-A6FB-43A8-BD4A-3FB7C0B48DF5}"/>
          </ac:spMkLst>
        </pc:spChg>
        <pc:spChg chg="del">
          <ac:chgData name="Katie Lough" userId="15272b25-06c0-4bd5-8989-e7d694131fbe" providerId="ADAL" clId="{D19669E0-9305-4792-A5A3-87E8A3E85A01}" dt="2025-10-06T18:43:42.258" v="7"/>
          <ac:spMkLst>
            <pc:docMk/>
            <pc:sldMk cId="1853072607" sldId="294"/>
            <ac:spMk id="12" creationId="{FB2836FF-945C-48EA-A449-7EDFC73F6750}"/>
          </ac:spMkLst>
        </pc:spChg>
        <pc:spChg chg="del">
          <ac:chgData name="Katie Lough" userId="15272b25-06c0-4bd5-8989-e7d694131fbe" providerId="ADAL" clId="{D19669E0-9305-4792-A5A3-87E8A3E85A01}" dt="2025-10-06T18:43:42.258" v="7"/>
          <ac:spMkLst>
            <pc:docMk/>
            <pc:sldMk cId="1853072607" sldId="294"/>
            <ac:spMk id="14" creationId="{83BC7947-FCF0-4F53-A871-5E847286C314}"/>
          </ac:spMkLst>
        </pc:spChg>
        <pc:spChg chg="del">
          <ac:chgData name="Katie Lough" userId="15272b25-06c0-4bd5-8989-e7d694131fbe" providerId="ADAL" clId="{D19669E0-9305-4792-A5A3-87E8A3E85A01}" dt="2025-10-06T18:43:42.258" v="7"/>
          <ac:spMkLst>
            <pc:docMk/>
            <pc:sldMk cId="1853072607" sldId="294"/>
            <ac:spMk id="16" creationId="{C5E04DFB-DE39-4410-A457-DD1B62DE0640}"/>
          </ac:spMkLst>
        </pc:spChg>
        <pc:spChg chg="add">
          <ac:chgData name="Katie Lough" userId="15272b25-06c0-4bd5-8989-e7d694131fbe" providerId="ADAL" clId="{D19669E0-9305-4792-A5A3-87E8A3E85A01}" dt="2025-10-06T19:14:22.836" v="102" actId="26606"/>
          <ac:spMkLst>
            <pc:docMk/>
            <pc:sldMk cId="1853072607" sldId="294"/>
            <ac:spMk id="22" creationId="{3BCB5F6A-9EB0-40B0-9D13-3023E9A20508}"/>
          </ac:spMkLst>
        </pc:spChg>
        <pc:grpChg chg="add">
          <ac:chgData name="Katie Lough" userId="15272b25-06c0-4bd5-8989-e7d694131fbe" providerId="ADAL" clId="{D19669E0-9305-4792-A5A3-87E8A3E85A01}" dt="2025-10-06T19:14:22.836" v="102" actId="26606"/>
          <ac:grpSpMkLst>
            <pc:docMk/>
            <pc:sldMk cId="1853072607" sldId="294"/>
            <ac:grpSpMk id="7" creationId="{10BE40E3-5550-4CDD-B4FD-387C33EBF157}"/>
          </ac:grpSpMkLst>
        </pc:grpChg>
        <pc:picChg chg="mod ord">
          <ac:chgData name="Katie Lough" userId="15272b25-06c0-4bd5-8989-e7d694131fbe" providerId="ADAL" clId="{D19669E0-9305-4792-A5A3-87E8A3E85A01}" dt="2025-10-06T19:14:22.836" v="102" actId="26606"/>
          <ac:picMkLst>
            <pc:docMk/>
            <pc:sldMk cId="1853072607" sldId="294"/>
            <ac:picMk id="5" creationId="{A866CB0A-5491-E1B5-7A09-60E162B22AAD}"/>
          </ac:picMkLst>
        </pc:picChg>
      </pc:sldChg>
      <pc:sldChg chg="addSp delSp modSp mod setBg delDesignElem">
        <pc:chgData name="Katie Lough" userId="15272b25-06c0-4bd5-8989-e7d694131fbe" providerId="ADAL" clId="{D19669E0-9305-4792-A5A3-87E8A3E85A01}" dt="2025-10-06T19:11:20.146" v="70" actId="1076"/>
        <pc:sldMkLst>
          <pc:docMk/>
          <pc:sldMk cId="1279436628" sldId="295"/>
        </pc:sldMkLst>
        <pc:spChg chg="mod">
          <ac:chgData name="Katie Lough" userId="15272b25-06c0-4bd5-8989-e7d694131fbe" providerId="ADAL" clId="{D19669E0-9305-4792-A5A3-87E8A3E85A01}" dt="2025-10-06T19:11:03.847" v="68" actId="26606"/>
          <ac:spMkLst>
            <pc:docMk/>
            <pc:sldMk cId="1279436628" sldId="295"/>
            <ac:spMk id="2" creationId="{2C546013-34AF-4727-A483-24157A2E5BF6}"/>
          </ac:spMkLst>
        </pc:spChg>
        <pc:spChg chg="mod">
          <ac:chgData name="Katie Lough" userId="15272b25-06c0-4bd5-8989-e7d694131fbe" providerId="ADAL" clId="{D19669E0-9305-4792-A5A3-87E8A3E85A01}" dt="2025-10-06T19:11:20.146" v="70" actId="1076"/>
          <ac:spMkLst>
            <pc:docMk/>
            <pc:sldMk cId="1279436628" sldId="295"/>
            <ac:spMk id="3" creationId="{A5C80F64-AEAF-40AA-8206-2442DDC2F585}"/>
          </ac:spMkLst>
        </pc:spChg>
        <pc:spChg chg="add">
          <ac:chgData name="Katie Lough" userId="15272b25-06c0-4bd5-8989-e7d694131fbe" providerId="ADAL" clId="{D19669E0-9305-4792-A5A3-87E8A3E85A01}" dt="2025-10-06T19:11:03.847" v="68" actId="26606"/>
          <ac:spMkLst>
            <pc:docMk/>
            <pc:sldMk cId="1279436628" sldId="295"/>
            <ac:spMk id="3083" creationId="{3F088236-D655-4F88-B238-E16762358025}"/>
          </ac:spMkLst>
        </pc:spChg>
        <pc:spChg chg="add">
          <ac:chgData name="Katie Lough" userId="15272b25-06c0-4bd5-8989-e7d694131fbe" providerId="ADAL" clId="{D19669E0-9305-4792-A5A3-87E8A3E85A01}" dt="2025-10-06T19:11:03.847" v="68" actId="26606"/>
          <ac:spMkLst>
            <pc:docMk/>
            <pc:sldMk cId="1279436628" sldId="295"/>
            <ac:spMk id="3085" creationId="{3DAC0C92-199E-475C-9390-119A9B027276}"/>
          </ac:spMkLst>
        </pc:spChg>
        <pc:spChg chg="add">
          <ac:chgData name="Katie Lough" userId="15272b25-06c0-4bd5-8989-e7d694131fbe" providerId="ADAL" clId="{D19669E0-9305-4792-A5A3-87E8A3E85A01}" dt="2025-10-06T19:11:03.847" v="68" actId="26606"/>
          <ac:spMkLst>
            <pc:docMk/>
            <pc:sldMk cId="1279436628" sldId="295"/>
            <ac:spMk id="3087" creationId="{C4CFB339-0ED8-4FE2-9EF1-6D1375B8499B}"/>
          </ac:spMkLst>
        </pc:spChg>
        <pc:spChg chg="del">
          <ac:chgData name="Katie Lough" userId="15272b25-06c0-4bd5-8989-e7d694131fbe" providerId="ADAL" clId="{D19669E0-9305-4792-A5A3-87E8A3E85A01}" dt="2025-10-06T18:43:42.258" v="7"/>
          <ac:spMkLst>
            <pc:docMk/>
            <pc:sldMk cId="1279436628" sldId="295"/>
            <ac:spMk id="3088" creationId="{94DBFBD2-23B9-4007-B82F-D0C394407024}"/>
          </ac:spMkLst>
        </pc:spChg>
        <pc:spChg chg="add">
          <ac:chgData name="Katie Lough" userId="15272b25-06c0-4bd5-8989-e7d694131fbe" providerId="ADAL" clId="{D19669E0-9305-4792-A5A3-87E8A3E85A01}" dt="2025-10-06T19:11:03.847" v="68" actId="26606"/>
          <ac:spMkLst>
            <pc:docMk/>
            <pc:sldMk cId="1279436628" sldId="295"/>
            <ac:spMk id="3089" creationId="{31896C80-2069-4431-9C19-83B913734490}"/>
          </ac:spMkLst>
        </pc:spChg>
        <pc:spChg chg="add">
          <ac:chgData name="Katie Lough" userId="15272b25-06c0-4bd5-8989-e7d694131fbe" providerId="ADAL" clId="{D19669E0-9305-4792-A5A3-87E8A3E85A01}" dt="2025-10-06T19:11:03.847" v="68" actId="26606"/>
          <ac:spMkLst>
            <pc:docMk/>
            <pc:sldMk cId="1279436628" sldId="295"/>
            <ac:spMk id="3091" creationId="{BF120A21-0841-4823-B0C4-28AEBCEF9B78}"/>
          </ac:spMkLst>
        </pc:spChg>
        <pc:spChg chg="add">
          <ac:chgData name="Katie Lough" userId="15272b25-06c0-4bd5-8989-e7d694131fbe" providerId="ADAL" clId="{D19669E0-9305-4792-A5A3-87E8A3E85A01}" dt="2025-10-06T19:11:03.847" v="68" actId="26606"/>
          <ac:spMkLst>
            <pc:docMk/>
            <pc:sldMk cId="1279436628" sldId="295"/>
            <ac:spMk id="3093" creationId="{DBB05BAE-BBD3-4289-899F-A6851503C6B0}"/>
          </ac:spMkLst>
        </pc:spChg>
        <pc:spChg chg="add">
          <ac:chgData name="Katie Lough" userId="15272b25-06c0-4bd5-8989-e7d694131fbe" providerId="ADAL" clId="{D19669E0-9305-4792-A5A3-87E8A3E85A01}" dt="2025-10-06T19:11:03.847" v="68" actId="26606"/>
          <ac:spMkLst>
            <pc:docMk/>
            <pc:sldMk cId="1279436628" sldId="295"/>
            <ac:spMk id="3095" creationId="{9874D11C-36F5-4BBE-A490-019A54E953B0}"/>
          </ac:spMkLst>
        </pc:spChg>
        <pc:picChg chg="mod ord">
          <ac:chgData name="Katie Lough" userId="15272b25-06c0-4bd5-8989-e7d694131fbe" providerId="ADAL" clId="{D19669E0-9305-4792-A5A3-87E8A3E85A01}" dt="2025-10-06T19:11:03.847" v="68" actId="26606"/>
          <ac:picMkLst>
            <pc:docMk/>
            <pc:sldMk cId="1279436628" sldId="295"/>
            <ac:picMk id="3074" creationId="{C6788AC1-E7C5-2085-D22C-B7D635B50EDC}"/>
          </ac:picMkLst>
        </pc:picChg>
      </pc:sldChg>
      <pc:sldChg chg="delSp modSp mod delDesignElem">
        <pc:chgData name="Katie Lough" userId="15272b25-06c0-4bd5-8989-e7d694131fbe" providerId="ADAL" clId="{D19669E0-9305-4792-A5A3-87E8A3E85A01}" dt="2025-10-06T19:09:37.646" v="58" actId="1076"/>
        <pc:sldMkLst>
          <pc:docMk/>
          <pc:sldMk cId="4157121632" sldId="296"/>
        </pc:sldMkLst>
        <pc:spChg chg="mod">
          <ac:chgData name="Katie Lough" userId="15272b25-06c0-4bd5-8989-e7d694131fbe" providerId="ADAL" clId="{D19669E0-9305-4792-A5A3-87E8A3E85A01}" dt="2025-10-06T19:09:08.259" v="51" actId="27636"/>
          <ac:spMkLst>
            <pc:docMk/>
            <pc:sldMk cId="4157121632" sldId="296"/>
            <ac:spMk id="3" creationId="{77C7E9B6-9A68-3226-0D54-34B178DEB508}"/>
          </ac:spMkLst>
        </pc:spChg>
        <pc:spChg chg="del">
          <ac:chgData name="Katie Lough" userId="15272b25-06c0-4bd5-8989-e7d694131fbe" providerId="ADAL" clId="{D19669E0-9305-4792-A5A3-87E8A3E85A01}" dt="2025-10-06T18:43:42.258" v="7"/>
          <ac:spMkLst>
            <pc:docMk/>
            <pc:sldMk cId="4157121632" sldId="296"/>
            <ac:spMk id="22" creationId="{621E4781-4571-4C15-B3D3-D414E93B52AA}"/>
          </ac:spMkLst>
        </pc:spChg>
        <pc:spChg chg="del">
          <ac:chgData name="Katie Lough" userId="15272b25-06c0-4bd5-8989-e7d694131fbe" providerId="ADAL" clId="{D19669E0-9305-4792-A5A3-87E8A3E85A01}" dt="2025-10-06T18:43:42.258" v="7"/>
          <ac:spMkLst>
            <pc:docMk/>
            <pc:sldMk cId="4157121632" sldId="296"/>
            <ac:spMk id="24" creationId="{21FF8531-03E0-4106-A776-8669E9205928}"/>
          </ac:spMkLst>
        </pc:spChg>
        <pc:picChg chg="mod">
          <ac:chgData name="Katie Lough" userId="15272b25-06c0-4bd5-8989-e7d694131fbe" providerId="ADAL" clId="{D19669E0-9305-4792-A5A3-87E8A3E85A01}" dt="2025-10-06T19:09:23.563" v="53" actId="1076"/>
          <ac:picMkLst>
            <pc:docMk/>
            <pc:sldMk cId="4157121632" sldId="296"/>
            <ac:picMk id="5" creationId="{5805C551-F3A1-FB02-40D9-8F9C445AC05D}"/>
          </ac:picMkLst>
        </pc:picChg>
        <pc:picChg chg="mod">
          <ac:chgData name="Katie Lough" userId="15272b25-06c0-4bd5-8989-e7d694131fbe" providerId="ADAL" clId="{D19669E0-9305-4792-A5A3-87E8A3E85A01}" dt="2025-10-06T19:09:37.646" v="58" actId="1076"/>
          <ac:picMkLst>
            <pc:docMk/>
            <pc:sldMk cId="4157121632" sldId="296"/>
            <ac:picMk id="8" creationId="{4D01DE67-5EA9-8FBB-C9CA-D1E3E3280F75}"/>
          </ac:picMkLst>
        </pc:picChg>
        <pc:picChg chg="mod">
          <ac:chgData name="Katie Lough" userId="15272b25-06c0-4bd5-8989-e7d694131fbe" providerId="ADAL" clId="{D19669E0-9305-4792-A5A3-87E8A3E85A01}" dt="2025-10-06T19:09:31.447" v="55" actId="1076"/>
          <ac:picMkLst>
            <pc:docMk/>
            <pc:sldMk cId="4157121632" sldId="296"/>
            <ac:picMk id="10" creationId="{35AC2792-16D1-1A3E-84C9-E4A41EB8F6B7}"/>
          </ac:picMkLst>
        </pc:picChg>
      </pc:sldChg>
      <pc:sldChg chg="addSp delSp modSp mod setBg">
        <pc:chgData name="Katie Lough" userId="15272b25-06c0-4bd5-8989-e7d694131fbe" providerId="ADAL" clId="{D19669E0-9305-4792-A5A3-87E8A3E85A01}" dt="2025-10-06T19:08:13.402" v="42" actId="1076"/>
        <pc:sldMkLst>
          <pc:docMk/>
          <pc:sldMk cId="912924292" sldId="297"/>
        </pc:sldMkLst>
        <pc:spChg chg="mod">
          <ac:chgData name="Katie Lough" userId="15272b25-06c0-4bd5-8989-e7d694131fbe" providerId="ADAL" clId="{D19669E0-9305-4792-A5A3-87E8A3E85A01}" dt="2025-10-06T19:07:51.991" v="39" actId="26606"/>
          <ac:spMkLst>
            <pc:docMk/>
            <pc:sldMk cId="912924292" sldId="297"/>
            <ac:spMk id="2" creationId="{06A4145E-C9D4-4AD5-96A9-0C5ADAA33373}"/>
          </ac:spMkLst>
        </pc:spChg>
        <pc:spChg chg="mod ord">
          <ac:chgData name="Katie Lough" userId="15272b25-06c0-4bd5-8989-e7d694131fbe" providerId="ADAL" clId="{D19669E0-9305-4792-A5A3-87E8A3E85A01}" dt="2025-10-06T19:08:13.402" v="42" actId="1076"/>
          <ac:spMkLst>
            <pc:docMk/>
            <pc:sldMk cId="912924292" sldId="297"/>
            <ac:spMk id="3" creationId="{77C7E9B6-9A68-3226-0D54-34B178DEB508}"/>
          </ac:spMkLst>
        </pc:spChg>
        <pc:spChg chg="add del">
          <ac:chgData name="Katie Lough" userId="15272b25-06c0-4bd5-8989-e7d694131fbe" providerId="ADAL" clId="{D19669E0-9305-4792-A5A3-87E8A3E85A01}" dt="2025-10-06T19:07:20.728" v="32" actId="26606"/>
          <ac:spMkLst>
            <pc:docMk/>
            <pc:sldMk cId="912924292" sldId="297"/>
            <ac:spMk id="12" creationId="{3BCB5F6A-9EB0-40B0-9D13-3023E9A20508}"/>
          </ac:spMkLst>
        </pc:spChg>
        <pc:spChg chg="add del">
          <ac:chgData name="Katie Lough" userId="15272b25-06c0-4bd5-8989-e7d694131fbe" providerId="ADAL" clId="{D19669E0-9305-4792-A5A3-87E8A3E85A01}" dt="2025-10-06T19:07:51.991" v="39" actId="26606"/>
          <ac:spMkLst>
            <pc:docMk/>
            <pc:sldMk cId="912924292" sldId="297"/>
            <ac:spMk id="16" creationId="{3F088236-D655-4F88-B238-E16762358025}"/>
          </ac:spMkLst>
        </pc:spChg>
        <pc:spChg chg="add del">
          <ac:chgData name="Katie Lough" userId="15272b25-06c0-4bd5-8989-e7d694131fbe" providerId="ADAL" clId="{D19669E0-9305-4792-A5A3-87E8A3E85A01}" dt="2025-10-06T19:07:51.991" v="39" actId="26606"/>
          <ac:spMkLst>
            <pc:docMk/>
            <pc:sldMk cId="912924292" sldId="297"/>
            <ac:spMk id="18" creationId="{3DAC0C92-199E-475C-9390-119A9B027276}"/>
          </ac:spMkLst>
        </pc:spChg>
        <pc:spChg chg="add del">
          <ac:chgData name="Katie Lough" userId="15272b25-06c0-4bd5-8989-e7d694131fbe" providerId="ADAL" clId="{D19669E0-9305-4792-A5A3-87E8A3E85A01}" dt="2025-10-06T19:07:51.991" v="39" actId="26606"/>
          <ac:spMkLst>
            <pc:docMk/>
            <pc:sldMk cId="912924292" sldId="297"/>
            <ac:spMk id="20" creationId="{C4CFB339-0ED8-4FE2-9EF1-6D1375B8499B}"/>
          </ac:spMkLst>
        </pc:spChg>
        <pc:spChg chg="add del">
          <ac:chgData name="Katie Lough" userId="15272b25-06c0-4bd5-8989-e7d694131fbe" providerId="ADAL" clId="{D19669E0-9305-4792-A5A3-87E8A3E85A01}" dt="2025-10-06T19:07:51.991" v="39" actId="26606"/>
          <ac:spMkLst>
            <pc:docMk/>
            <pc:sldMk cId="912924292" sldId="297"/>
            <ac:spMk id="22" creationId="{31896C80-2069-4431-9C19-83B913734490}"/>
          </ac:spMkLst>
        </pc:spChg>
        <pc:spChg chg="add del">
          <ac:chgData name="Katie Lough" userId="15272b25-06c0-4bd5-8989-e7d694131fbe" providerId="ADAL" clId="{D19669E0-9305-4792-A5A3-87E8A3E85A01}" dt="2025-10-06T19:07:51.991" v="39" actId="26606"/>
          <ac:spMkLst>
            <pc:docMk/>
            <pc:sldMk cId="912924292" sldId="297"/>
            <ac:spMk id="24" creationId="{BF120A21-0841-4823-B0C4-28AEBCEF9B78}"/>
          </ac:spMkLst>
        </pc:spChg>
        <pc:spChg chg="add del">
          <ac:chgData name="Katie Lough" userId="15272b25-06c0-4bd5-8989-e7d694131fbe" providerId="ADAL" clId="{D19669E0-9305-4792-A5A3-87E8A3E85A01}" dt="2025-10-06T19:07:51.991" v="39" actId="26606"/>
          <ac:spMkLst>
            <pc:docMk/>
            <pc:sldMk cId="912924292" sldId="297"/>
            <ac:spMk id="26" creationId="{DBB05BAE-BBD3-4289-899F-A6851503C6B0}"/>
          </ac:spMkLst>
        </pc:spChg>
        <pc:spChg chg="add del">
          <ac:chgData name="Katie Lough" userId="15272b25-06c0-4bd5-8989-e7d694131fbe" providerId="ADAL" clId="{D19669E0-9305-4792-A5A3-87E8A3E85A01}" dt="2025-10-06T19:07:51.991" v="39" actId="26606"/>
          <ac:spMkLst>
            <pc:docMk/>
            <pc:sldMk cId="912924292" sldId="297"/>
            <ac:spMk id="28" creationId="{9874D11C-36F5-4BBE-A490-019A54E953B0}"/>
          </ac:spMkLst>
        </pc:spChg>
        <pc:picChg chg="mod ord">
          <ac:chgData name="Katie Lough" userId="15272b25-06c0-4bd5-8989-e7d694131fbe" providerId="ADAL" clId="{D19669E0-9305-4792-A5A3-87E8A3E85A01}" dt="2025-10-06T19:07:56.984" v="40" actId="1076"/>
          <ac:picMkLst>
            <pc:docMk/>
            <pc:sldMk cId="912924292" sldId="297"/>
            <ac:picMk id="7" creationId="{02CBABF0-F8A2-DFC6-A501-8D4803D1D808}"/>
          </ac:picMkLst>
        </pc:picChg>
      </pc:sldChg>
      <pc:sldChg chg="addSp delSp modSp mod setBg delDesignElem">
        <pc:chgData name="Katie Lough" userId="15272b25-06c0-4bd5-8989-e7d694131fbe" providerId="ADAL" clId="{D19669E0-9305-4792-A5A3-87E8A3E85A01}" dt="2025-10-06T19:10:06.578" v="62" actId="27636"/>
        <pc:sldMkLst>
          <pc:docMk/>
          <pc:sldMk cId="406538672" sldId="298"/>
        </pc:sldMkLst>
        <pc:spChg chg="mod">
          <ac:chgData name="Katie Lough" userId="15272b25-06c0-4bd5-8989-e7d694131fbe" providerId="ADAL" clId="{D19669E0-9305-4792-A5A3-87E8A3E85A01}" dt="2025-10-06T19:09:56.421" v="60" actId="26606"/>
          <ac:spMkLst>
            <pc:docMk/>
            <pc:sldMk cId="406538672" sldId="298"/>
            <ac:spMk id="2" creationId="{06A4145E-C9D4-4AD5-96A9-0C5ADAA33373}"/>
          </ac:spMkLst>
        </pc:spChg>
        <pc:spChg chg="mod ord">
          <ac:chgData name="Katie Lough" userId="15272b25-06c0-4bd5-8989-e7d694131fbe" providerId="ADAL" clId="{D19669E0-9305-4792-A5A3-87E8A3E85A01}" dt="2025-10-06T19:10:06.578" v="62" actId="27636"/>
          <ac:spMkLst>
            <pc:docMk/>
            <pc:sldMk cId="406538672" sldId="298"/>
            <ac:spMk id="3" creationId="{77C7E9B6-9A68-3226-0D54-34B178DEB508}"/>
          </ac:spMkLst>
        </pc:spChg>
        <pc:spChg chg="add">
          <ac:chgData name="Katie Lough" userId="15272b25-06c0-4bd5-8989-e7d694131fbe" providerId="ADAL" clId="{D19669E0-9305-4792-A5A3-87E8A3E85A01}" dt="2025-10-06T19:09:56.421" v="60" actId="26606"/>
          <ac:spMkLst>
            <pc:docMk/>
            <pc:sldMk cId="406538672" sldId="298"/>
            <ac:spMk id="13" creationId="{B09A8B04-373D-40BD-9442-2D3540D3CFF2}"/>
          </ac:spMkLst>
        </pc:spChg>
        <pc:spChg chg="del">
          <ac:chgData name="Katie Lough" userId="15272b25-06c0-4bd5-8989-e7d694131fbe" providerId="ADAL" clId="{D19669E0-9305-4792-A5A3-87E8A3E85A01}" dt="2025-10-06T18:43:42.258" v="7"/>
          <ac:spMkLst>
            <pc:docMk/>
            <pc:sldMk cId="406538672" sldId="298"/>
            <ac:spMk id="24" creationId="{494D45AE-1E70-46DE-8CEB-37E01B08040B}"/>
          </ac:spMkLst>
        </pc:spChg>
        <pc:spChg chg="del">
          <ac:chgData name="Katie Lough" userId="15272b25-06c0-4bd5-8989-e7d694131fbe" providerId="ADAL" clId="{D19669E0-9305-4792-A5A3-87E8A3E85A01}" dt="2025-10-06T18:43:42.258" v="7"/>
          <ac:spMkLst>
            <pc:docMk/>
            <pc:sldMk cId="406538672" sldId="298"/>
            <ac:spMk id="26" creationId="{C844AD36-4F46-4173-8A18-BA4C2267A9A2}"/>
          </ac:spMkLst>
        </pc:spChg>
        <pc:spChg chg="del">
          <ac:chgData name="Katie Lough" userId="15272b25-06c0-4bd5-8989-e7d694131fbe" providerId="ADAL" clId="{D19669E0-9305-4792-A5A3-87E8A3E85A01}" dt="2025-10-06T18:43:42.258" v="7"/>
          <ac:spMkLst>
            <pc:docMk/>
            <pc:sldMk cId="406538672" sldId="298"/>
            <ac:spMk id="28" creationId="{7EDEE670-2A62-4487-B887-E9EE53644016}"/>
          </ac:spMkLst>
        </pc:spChg>
        <pc:spChg chg="del">
          <ac:chgData name="Katie Lough" userId="15272b25-06c0-4bd5-8989-e7d694131fbe" providerId="ADAL" clId="{D19669E0-9305-4792-A5A3-87E8A3E85A01}" dt="2025-10-06T18:43:42.258" v="7"/>
          <ac:spMkLst>
            <pc:docMk/>
            <pc:sldMk cId="406538672" sldId="298"/>
            <ac:spMk id="30" creationId="{0C91C101-B43C-419E-8197-06D7E53B5C52}"/>
          </ac:spMkLst>
        </pc:spChg>
        <pc:spChg chg="del">
          <ac:chgData name="Katie Lough" userId="15272b25-06c0-4bd5-8989-e7d694131fbe" providerId="ADAL" clId="{D19669E0-9305-4792-A5A3-87E8A3E85A01}" dt="2025-10-06T18:43:42.258" v="7"/>
          <ac:spMkLst>
            <pc:docMk/>
            <pc:sldMk cId="406538672" sldId="298"/>
            <ac:spMk id="32" creationId="{DBAE892B-B008-4202-A3A4-E2280B0A0849}"/>
          </ac:spMkLst>
        </pc:spChg>
        <pc:picChg chg="mod">
          <ac:chgData name="Katie Lough" userId="15272b25-06c0-4bd5-8989-e7d694131fbe" providerId="ADAL" clId="{D19669E0-9305-4792-A5A3-87E8A3E85A01}" dt="2025-10-06T19:09:56.421" v="60" actId="26606"/>
          <ac:picMkLst>
            <pc:docMk/>
            <pc:sldMk cId="406538672" sldId="298"/>
            <ac:picMk id="5" creationId="{9A5998B5-346E-E2BF-3BD6-60DC3BF0F62D}"/>
          </ac:picMkLst>
        </pc:picChg>
        <pc:picChg chg="mod ord">
          <ac:chgData name="Katie Lough" userId="15272b25-06c0-4bd5-8989-e7d694131fbe" providerId="ADAL" clId="{D19669E0-9305-4792-A5A3-87E8A3E85A01}" dt="2025-10-06T19:09:56.421" v="60" actId="26606"/>
          <ac:picMkLst>
            <pc:docMk/>
            <pc:sldMk cId="406538672" sldId="298"/>
            <ac:picMk id="8" creationId="{EA4FAE1F-7989-30D0-29A7-BCB4232E370C}"/>
          </ac:picMkLst>
        </pc:picChg>
        <pc:cxnChg chg="add">
          <ac:chgData name="Katie Lough" userId="15272b25-06c0-4bd5-8989-e7d694131fbe" providerId="ADAL" clId="{D19669E0-9305-4792-A5A3-87E8A3E85A01}" dt="2025-10-06T19:09:56.421" v="60" actId="26606"/>
          <ac:cxnSpMkLst>
            <pc:docMk/>
            <pc:sldMk cId="406538672" sldId="298"/>
            <ac:cxnSpMk id="15" creationId="{B5028193-7250-4674-AA37-E9040429AE0B}"/>
          </ac:cxnSpMkLst>
        </pc:cxnChg>
      </pc:sldChg>
    </pc:docChg>
  </pc:docChgLst>
  <pc:docChgLst>
    <pc:chgData name="Katie Lough" userId="15272b25-06c0-4bd5-8989-e7d694131fbe" providerId="ADAL" clId="{2DA882AD-DB3C-42EB-B4E4-FA8549A0196A}"/>
    <pc:docChg chg="custSel modSld">
      <pc:chgData name="Katie Lough" userId="15272b25-06c0-4bd5-8989-e7d694131fbe" providerId="ADAL" clId="{2DA882AD-DB3C-42EB-B4E4-FA8549A0196A}" dt="2022-10-04T16:09:33.248" v="432" actId="20577"/>
      <pc:docMkLst>
        <pc:docMk/>
      </pc:docMkLst>
      <pc:sldChg chg="modSp mod">
        <pc:chgData name="Katie Lough" userId="15272b25-06c0-4bd5-8989-e7d694131fbe" providerId="ADAL" clId="{2DA882AD-DB3C-42EB-B4E4-FA8549A0196A}" dt="2022-10-04T16:08:02.391" v="430" actId="115"/>
        <pc:sldMkLst>
          <pc:docMk/>
          <pc:sldMk cId="381542151" sldId="265"/>
        </pc:sldMkLst>
      </pc:sldChg>
      <pc:sldChg chg="modSp mod">
        <pc:chgData name="Katie Lough" userId="15272b25-06c0-4bd5-8989-e7d694131fbe" providerId="ADAL" clId="{2DA882AD-DB3C-42EB-B4E4-FA8549A0196A}" dt="2022-10-04T16:06:20.753" v="369" actId="1076"/>
        <pc:sldMkLst>
          <pc:docMk/>
          <pc:sldMk cId="1045342539" sldId="280"/>
        </pc:sldMkLst>
      </pc:sldChg>
      <pc:sldChg chg="modSp mod">
        <pc:chgData name="Katie Lough" userId="15272b25-06c0-4bd5-8989-e7d694131fbe" providerId="ADAL" clId="{2DA882AD-DB3C-42EB-B4E4-FA8549A0196A}" dt="2022-10-04T16:09:33.248" v="432" actId="20577"/>
        <pc:sldMkLst>
          <pc:docMk/>
          <pc:sldMk cId="1853072607" sldId="294"/>
        </pc:sldMkLst>
      </pc:sldChg>
    </pc:docChg>
  </pc:docChgLst>
  <pc:docChgLst>
    <pc:chgData name="Katie Lough" userId="15272b25-06c0-4bd5-8989-e7d694131fbe" providerId="ADAL" clId="{289D8796-783E-4C32-9F11-9AB6DC6B0424}"/>
    <pc:docChg chg="custSel modSld">
      <pc:chgData name="Katie Lough" userId="15272b25-06c0-4bd5-8989-e7d694131fbe" providerId="ADAL" clId="{289D8796-783E-4C32-9F11-9AB6DC6B0424}" dt="2023-10-26T11:48:18.027" v="256" actId="27636"/>
      <pc:docMkLst>
        <pc:docMk/>
      </pc:docMkLst>
      <pc:sldChg chg="addSp delSp modSp mod">
        <pc:chgData name="Katie Lough" userId="15272b25-06c0-4bd5-8989-e7d694131fbe" providerId="ADAL" clId="{289D8796-783E-4C32-9F11-9AB6DC6B0424}" dt="2023-10-26T11:45:55.670" v="50" actId="207"/>
        <pc:sldMkLst>
          <pc:docMk/>
          <pc:sldMk cId="4113583562" sldId="281"/>
        </pc:sldMkLst>
      </pc:sldChg>
      <pc:sldChg chg="modSp mod">
        <pc:chgData name="Katie Lough" userId="15272b25-06c0-4bd5-8989-e7d694131fbe" providerId="ADAL" clId="{289D8796-783E-4C32-9F11-9AB6DC6B0424}" dt="2023-10-26T11:48:18.027" v="256" actId="27636"/>
        <pc:sldMkLst>
          <pc:docMk/>
          <pc:sldMk cId="1853072607" sldId="294"/>
        </pc:sldMkLst>
      </pc:sldChg>
      <pc:sldChg chg="modSp mod">
        <pc:chgData name="Katie Lough" userId="15272b25-06c0-4bd5-8989-e7d694131fbe" providerId="ADAL" clId="{289D8796-783E-4C32-9F11-9AB6DC6B0424}" dt="2023-10-26T11:44:34.079" v="12" actId="20577"/>
        <pc:sldMkLst>
          <pc:docMk/>
          <pc:sldMk cId="406538672" sldId="298"/>
        </pc:sldMkLst>
      </pc:sldChg>
    </pc:docChg>
  </pc:docChgLst>
  <pc:docChgLst>
    <pc:chgData name="Patti Wagner" userId="8257b545-ec2a-4832-9b7a-d60acec4fde0" providerId="ADAL" clId="{A42C4D77-BEFB-40E6-AFD2-92DC4D96B784}"/>
    <pc:docChg chg="modSld">
      <pc:chgData name="Patti Wagner" userId="8257b545-ec2a-4832-9b7a-d60acec4fde0" providerId="ADAL" clId="{A42C4D77-BEFB-40E6-AFD2-92DC4D96B784}" dt="2025-05-04T18:10:57.587" v="45" actId="5793"/>
      <pc:docMkLst>
        <pc:docMk/>
      </pc:docMkLst>
      <pc:sldChg chg="modSp mod">
        <pc:chgData name="Patti Wagner" userId="8257b545-ec2a-4832-9b7a-d60acec4fde0" providerId="ADAL" clId="{A42C4D77-BEFB-40E6-AFD2-92DC4D96B784}" dt="2025-05-04T18:10:57.587" v="45" actId="5793"/>
        <pc:sldMkLst>
          <pc:docMk/>
          <pc:sldMk cId="912924292" sldId="297"/>
        </pc:sldMkLst>
      </pc:sldChg>
    </pc:docChg>
  </pc:docChgLst>
  <pc:docChgLst>
    <pc:chgData name="Katie Lough" userId="15272b25-06c0-4bd5-8989-e7d694131fbe" providerId="ADAL" clId="{8918DC15-65E6-4E21-B923-50606AF002E0}"/>
    <pc:docChg chg="undo custSel addSld delSld modSld sldOrd">
      <pc:chgData name="Katie Lough" userId="15272b25-06c0-4bd5-8989-e7d694131fbe" providerId="ADAL" clId="{8918DC15-65E6-4E21-B923-50606AF002E0}" dt="2022-10-03T22:45:53.725" v="2366" actId="1076"/>
      <pc:docMkLst>
        <pc:docMk/>
      </pc:docMkLst>
      <pc:sldChg chg="modSp">
        <pc:chgData name="Katie Lough" userId="15272b25-06c0-4bd5-8989-e7d694131fbe" providerId="ADAL" clId="{8918DC15-65E6-4E21-B923-50606AF002E0}" dt="2022-10-03T22:15:20.743" v="1281" actId="20577"/>
        <pc:sldMkLst>
          <pc:docMk/>
          <pc:sldMk cId="2025956570" sldId="256"/>
        </pc:sldMkLst>
      </pc:sldChg>
      <pc:sldChg chg="del">
        <pc:chgData name="Katie Lough" userId="15272b25-06c0-4bd5-8989-e7d694131fbe" providerId="ADAL" clId="{8918DC15-65E6-4E21-B923-50606AF002E0}" dt="2022-10-03T22:02:52.328" v="197" actId="2696"/>
        <pc:sldMkLst>
          <pc:docMk/>
          <pc:sldMk cId="2697146334" sldId="260"/>
        </pc:sldMkLst>
      </pc:sldChg>
      <pc:sldChg chg="del">
        <pc:chgData name="Katie Lough" userId="15272b25-06c0-4bd5-8989-e7d694131fbe" providerId="ADAL" clId="{8918DC15-65E6-4E21-B923-50606AF002E0}" dt="2022-10-03T22:02:58.327" v="198" actId="2696"/>
        <pc:sldMkLst>
          <pc:docMk/>
          <pc:sldMk cId="2662897794" sldId="261"/>
        </pc:sldMkLst>
      </pc:sldChg>
      <pc:sldChg chg="del">
        <pc:chgData name="Katie Lough" userId="15272b25-06c0-4bd5-8989-e7d694131fbe" providerId="ADAL" clId="{8918DC15-65E6-4E21-B923-50606AF002E0}" dt="2022-10-03T22:03:02.010" v="199" actId="2696"/>
        <pc:sldMkLst>
          <pc:docMk/>
          <pc:sldMk cId="198860242" sldId="264"/>
        </pc:sldMkLst>
      </pc:sldChg>
      <pc:sldChg chg="addSp delSp modSp mod setBg setClrOvrMap">
        <pc:chgData name="Katie Lough" userId="15272b25-06c0-4bd5-8989-e7d694131fbe" providerId="ADAL" clId="{8918DC15-65E6-4E21-B923-50606AF002E0}" dt="2022-10-03T22:30:00.363" v="1419" actId="1076"/>
        <pc:sldMkLst>
          <pc:docMk/>
          <pc:sldMk cId="381542151" sldId="265"/>
        </pc:sldMkLst>
      </pc:sldChg>
      <pc:sldChg chg="del">
        <pc:chgData name="Katie Lough" userId="15272b25-06c0-4bd5-8989-e7d694131fbe" providerId="ADAL" clId="{8918DC15-65E6-4E21-B923-50606AF002E0}" dt="2022-10-03T22:03:04.972" v="200" actId="2696"/>
        <pc:sldMkLst>
          <pc:docMk/>
          <pc:sldMk cId="2941250786" sldId="266"/>
        </pc:sldMkLst>
      </pc:sldChg>
      <pc:sldChg chg="addSp delSp modSp mod">
        <pc:chgData name="Katie Lough" userId="15272b25-06c0-4bd5-8989-e7d694131fbe" providerId="ADAL" clId="{8918DC15-65E6-4E21-B923-50606AF002E0}" dt="2022-10-03T22:19:31.824" v="1345"/>
        <pc:sldMkLst>
          <pc:docMk/>
          <pc:sldMk cId="1045342539" sldId="280"/>
        </pc:sldMkLst>
      </pc:sldChg>
      <pc:sldChg chg="addSp delSp modSp mod setBg setClrOvrMap">
        <pc:chgData name="Katie Lough" userId="15272b25-06c0-4bd5-8989-e7d694131fbe" providerId="ADAL" clId="{8918DC15-65E6-4E21-B923-50606AF002E0}" dt="2022-10-03T22:45:53.725" v="2366" actId="1076"/>
        <pc:sldMkLst>
          <pc:docMk/>
          <pc:sldMk cId="4113583562" sldId="281"/>
        </pc:sldMkLst>
      </pc:sldChg>
      <pc:sldChg chg="del">
        <pc:chgData name="Katie Lough" userId="15272b25-06c0-4bd5-8989-e7d694131fbe" providerId="ADAL" clId="{8918DC15-65E6-4E21-B923-50606AF002E0}" dt="2022-10-03T22:03:14.440" v="201" actId="2696"/>
        <pc:sldMkLst>
          <pc:docMk/>
          <pc:sldMk cId="2006535262" sldId="284"/>
        </pc:sldMkLst>
      </pc:sldChg>
      <pc:sldChg chg="modSp del mod">
        <pc:chgData name="Katie Lough" userId="15272b25-06c0-4bd5-8989-e7d694131fbe" providerId="ADAL" clId="{8918DC15-65E6-4E21-B923-50606AF002E0}" dt="2022-10-03T22:04:59.641" v="346" actId="2696"/>
        <pc:sldMkLst>
          <pc:docMk/>
          <pc:sldMk cId="3686338777" sldId="287"/>
        </pc:sldMkLst>
      </pc:sldChg>
      <pc:sldChg chg="addSp delSp modSp del mod ord">
        <pc:chgData name="Katie Lough" userId="15272b25-06c0-4bd5-8989-e7d694131fbe" providerId="ADAL" clId="{8918DC15-65E6-4E21-B923-50606AF002E0}" dt="2022-10-03T22:04:52.749" v="345" actId="2696"/>
        <pc:sldMkLst>
          <pc:docMk/>
          <pc:sldMk cId="2470693789" sldId="290"/>
        </pc:sldMkLst>
      </pc:sldChg>
      <pc:sldChg chg="modSp mod ord">
        <pc:chgData name="Katie Lough" userId="15272b25-06c0-4bd5-8989-e7d694131fbe" providerId="ADAL" clId="{8918DC15-65E6-4E21-B923-50606AF002E0}" dt="2022-10-03T22:07:32.573" v="390" actId="14100"/>
        <pc:sldMkLst>
          <pc:docMk/>
          <pc:sldMk cId="2905973495" sldId="291"/>
        </pc:sldMkLst>
      </pc:sldChg>
      <pc:sldChg chg="modSp del mod">
        <pc:chgData name="Katie Lough" userId="15272b25-06c0-4bd5-8989-e7d694131fbe" providerId="ADAL" clId="{8918DC15-65E6-4E21-B923-50606AF002E0}" dt="2022-10-03T22:07:15.594" v="389" actId="2696"/>
        <pc:sldMkLst>
          <pc:docMk/>
          <pc:sldMk cId="220975042" sldId="293"/>
        </pc:sldMkLst>
      </pc:sldChg>
      <pc:sldChg chg="addSp modSp new mod">
        <pc:chgData name="Katie Lough" userId="15272b25-06c0-4bd5-8989-e7d694131fbe" providerId="ADAL" clId="{8918DC15-65E6-4E21-B923-50606AF002E0}" dt="2022-10-03T22:13:59.867" v="1214" actId="14100"/>
        <pc:sldMkLst>
          <pc:docMk/>
          <pc:sldMk cId="1853072607" sldId="294"/>
        </pc:sldMkLst>
      </pc:sldChg>
      <pc:sldChg chg="addSp delSp modSp add mod setBg setClrOvrMap">
        <pc:chgData name="Katie Lough" userId="15272b25-06c0-4bd5-8989-e7d694131fbe" providerId="ADAL" clId="{8918DC15-65E6-4E21-B923-50606AF002E0}" dt="2022-10-03T22:39:48.912" v="2193" actId="14100"/>
        <pc:sldMkLst>
          <pc:docMk/>
          <pc:sldMk cId="1279436628" sldId="295"/>
        </pc:sldMkLst>
      </pc:sldChg>
    </pc:docChg>
  </pc:docChgLst>
  <pc:docChgLst>
    <pc:chgData name="Katie Lough" userId="15272b25-06c0-4bd5-8989-e7d694131fbe" providerId="ADAL" clId="{B0BA6746-5E4E-4055-A7BD-B3DC4A0C62BE}"/>
    <pc:docChg chg="modSld">
      <pc:chgData name="Katie Lough" userId="15272b25-06c0-4bd5-8989-e7d694131fbe" providerId="ADAL" clId="{B0BA6746-5E4E-4055-A7BD-B3DC4A0C62BE}" dt="2023-08-21T21:04:44.421" v="0" actId="1076"/>
      <pc:docMkLst>
        <pc:docMk/>
      </pc:docMkLst>
      <pc:sldChg chg="modSp mod">
        <pc:chgData name="Katie Lough" userId="15272b25-06c0-4bd5-8989-e7d694131fbe" providerId="ADAL" clId="{B0BA6746-5E4E-4055-A7BD-B3DC4A0C62BE}" dt="2023-08-21T21:04:44.421" v="0" actId="1076"/>
        <pc:sldMkLst>
          <pc:docMk/>
          <pc:sldMk cId="1045342539"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A2778-8632-4DE8-827B-4647D39C008F}"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5420-61FC-4B95-B6DD-B8C141DF1B14}" type="slidenum">
              <a:rPr lang="en-US" smtClean="0"/>
              <a:t>‹#›</a:t>
            </a:fld>
            <a:endParaRPr lang="en-US"/>
          </a:p>
        </p:txBody>
      </p:sp>
    </p:spTree>
    <p:extLst>
      <p:ext uri="{BB962C8B-B14F-4D97-AF65-F5344CB8AC3E}">
        <p14:creationId xmlns:p14="http://schemas.microsoft.com/office/powerpoint/2010/main" val="32636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639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402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294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162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010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4572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58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6174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724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342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252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530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777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250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227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231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10/6/2025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6255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81B9-C507-4122-98CA-EE0CE1F83C72}"/>
              </a:ext>
            </a:extLst>
          </p:cNvPr>
          <p:cNvSpPr>
            <a:spLocks noGrp="1"/>
          </p:cNvSpPr>
          <p:nvPr>
            <p:ph type="ctrTitle"/>
          </p:nvPr>
        </p:nvSpPr>
        <p:spPr>
          <a:xfrm>
            <a:off x="985969" y="4553712"/>
            <a:ext cx="8288032" cy="1096316"/>
          </a:xfrm>
        </p:spPr>
        <p:txBody>
          <a:bodyPr>
            <a:normAutofit/>
          </a:bodyPr>
          <a:lstStyle/>
          <a:p>
            <a:pPr algn="ctr">
              <a:lnSpc>
                <a:spcPct val="90000"/>
              </a:lnSpc>
            </a:pPr>
            <a:r>
              <a:rPr lang="en-US" sz="3400" b="1" dirty="0"/>
              <a:t>Mountain Medical Team 3rd Meeting</a:t>
            </a:r>
            <a:endParaRPr lang="en-US" sz="3400" dirty="0"/>
          </a:p>
        </p:txBody>
      </p:sp>
      <p:pic>
        <p:nvPicPr>
          <p:cNvPr id="3" name="Picture 6" descr="Logo, company name&#10;&#10;Description automatically generated">
            <a:extLst>
              <a:ext uri="{FF2B5EF4-FFF2-40B4-BE49-F238E27FC236}">
                <a16:creationId xmlns:a16="http://schemas.microsoft.com/office/drawing/2014/main" id="{0FE73E3D-0B47-4E6D-8BC2-BC718C332545}"/>
              </a:ext>
            </a:extLst>
          </p:cNvPr>
          <p:cNvPicPr>
            <a:picLocks noChangeAspect="1"/>
          </p:cNvPicPr>
          <p:nvPr/>
        </p:nvPicPr>
        <p:blipFill>
          <a:blip r:embed="rId2"/>
          <a:stretch>
            <a:fillRect/>
          </a:stretch>
        </p:blipFill>
        <p:spPr>
          <a:xfrm>
            <a:off x="985968" y="1788700"/>
            <a:ext cx="8288033" cy="2444972"/>
          </a:xfrm>
          <a:prstGeom prst="rect">
            <a:avLst/>
          </a:prstGeom>
        </p:spPr>
      </p:pic>
    </p:spTree>
    <p:extLst>
      <p:ext uri="{BB962C8B-B14F-4D97-AF65-F5344CB8AC3E}">
        <p14:creationId xmlns:p14="http://schemas.microsoft.com/office/powerpoint/2010/main" val="20259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A127AD7-90A2-7B4E-5281-2B85CC615940}"/>
              </a:ext>
            </a:extLst>
          </p:cNvPr>
          <p:cNvPicPr>
            <a:picLocks noChangeAspect="1"/>
          </p:cNvPicPr>
          <p:nvPr/>
        </p:nvPicPr>
        <p:blipFill>
          <a:blip r:embed="rId2">
            <a:extLst>
              <a:ext uri="{28A0092B-C50C-407E-A947-70E740481C1C}">
                <a14:useLocalDpi xmlns:a14="http://schemas.microsoft.com/office/drawing/2010/main" val="0"/>
              </a:ext>
            </a:extLst>
          </a:blip>
          <a:srcRect l="2641"/>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D6E4C57A-B000-06BF-A5AC-EBE4E3346F79}"/>
              </a:ext>
            </a:extLst>
          </p:cNvPr>
          <p:cNvSpPr>
            <a:spLocks noGrp="1"/>
          </p:cNvSpPr>
          <p:nvPr>
            <p:ph type="ctrTitle"/>
          </p:nvPr>
        </p:nvSpPr>
        <p:spPr>
          <a:xfrm>
            <a:off x="5380563" y="1678665"/>
            <a:ext cx="3887839" cy="2372168"/>
          </a:xfrm>
        </p:spPr>
        <p:txBody>
          <a:bodyPr>
            <a:normAutofit/>
          </a:bodyPr>
          <a:lstStyle/>
          <a:p>
            <a:r>
              <a:rPr lang="en-US" dirty="0"/>
              <a:t>Fundraising Check In</a:t>
            </a:r>
          </a:p>
        </p:txBody>
      </p:sp>
      <p:sp>
        <p:nvSpPr>
          <p:cNvPr id="3" name="Subtitle 2">
            <a:extLst>
              <a:ext uri="{FF2B5EF4-FFF2-40B4-BE49-F238E27FC236}">
                <a16:creationId xmlns:a16="http://schemas.microsoft.com/office/drawing/2014/main" id="{0330DA79-CEAC-D15D-BFAC-0EFED4AE8E63}"/>
              </a:ext>
            </a:extLst>
          </p:cNvPr>
          <p:cNvSpPr>
            <a:spLocks noGrp="1"/>
          </p:cNvSpPr>
          <p:nvPr>
            <p:ph type="subTitle" idx="1"/>
          </p:nvPr>
        </p:nvSpPr>
        <p:spPr>
          <a:xfrm>
            <a:off x="5380563" y="4050833"/>
            <a:ext cx="3893440" cy="1096899"/>
          </a:xfrm>
        </p:spPr>
        <p:txBody>
          <a:bodyPr>
            <a:normAutofit/>
          </a:bodyPr>
          <a:lstStyle/>
          <a:p>
            <a:r>
              <a:rPr lang="en-US"/>
              <a:t>Have we reached our goal?</a:t>
            </a:r>
          </a:p>
        </p:txBody>
      </p:sp>
    </p:spTree>
    <p:extLst>
      <p:ext uri="{BB962C8B-B14F-4D97-AF65-F5344CB8AC3E}">
        <p14:creationId xmlns:p14="http://schemas.microsoft.com/office/powerpoint/2010/main" val="29059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C790166-4F37-7FFC-3C05-5FB5A2F7DEE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Don’t Forget….</a:t>
            </a:r>
          </a:p>
        </p:txBody>
      </p:sp>
      <p:sp>
        <p:nvSpPr>
          <p:cNvPr id="3" name="TextBox 2">
            <a:extLst>
              <a:ext uri="{FF2B5EF4-FFF2-40B4-BE49-F238E27FC236}">
                <a16:creationId xmlns:a16="http://schemas.microsoft.com/office/drawing/2014/main" id="{367BA3F3-B274-9A7C-EDC6-FC287A98D771}"/>
              </a:ext>
            </a:extLst>
          </p:cNvPr>
          <p:cNvSpPr txBox="1"/>
          <p:nvPr/>
        </p:nvSpPr>
        <p:spPr>
          <a:xfrm>
            <a:off x="5182001" y="1388933"/>
            <a:ext cx="4064439" cy="3775920"/>
          </a:xfrm>
          <a:prstGeom prst="rect">
            <a:avLst/>
          </a:prstGeom>
        </p:spPr>
        <p:txBody>
          <a:bodyPr vert="horz" lIns="91440" tIns="45720" rIns="91440" bIns="45720" rtlCol="0">
            <a:normAutofit fontScale="25000" lnSpcReduction="20000"/>
          </a:bodyPr>
          <a:lstStyle/>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Have you given Team Leader your notarized Medical Release Form?</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Have you registered with the US Embassy? Instructions are in the Team Member Handbook.</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Have you downloaded WhatsApp and joined the Team Chat?</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Five crisp, clean $10 bills! We cannot exchange crumpled, torn, written on, dirty bills.  No $20’s either. </a:t>
            </a:r>
          </a:p>
          <a:p>
            <a:pPr marL="285750"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The day before departure you must complete the Customs Form online. Instructions are in the Team Member Handbook and at fobf.org/resources.  You need a screenshot of the QR code that pops up once you submit the form to show in customs.</a:t>
            </a:r>
          </a:p>
          <a:p>
            <a:pPr marL="285750" indent="-182880">
              <a:lnSpc>
                <a:spcPct val="90000"/>
              </a:lnSpc>
              <a:spcBef>
                <a:spcPts val="1000"/>
              </a:spcBef>
              <a:buClr>
                <a:schemeClr val="accent1"/>
              </a:buClr>
              <a:buSzPct val="80000"/>
              <a:buFont typeface="Wingdings 3" charset="2"/>
              <a:buChar char=""/>
            </a:pPr>
            <a:endParaRPr lang="en-US" sz="7200" dirty="0">
              <a:solidFill>
                <a:schemeClr val="tx1">
                  <a:lumMod val="75000"/>
                  <a:lumOff val="25000"/>
                </a:schemeClr>
              </a:solidFill>
            </a:endParaRPr>
          </a:p>
          <a:p>
            <a:pPr indent="-182880">
              <a:lnSpc>
                <a:spcPct val="90000"/>
              </a:lnSpc>
              <a:spcBef>
                <a:spcPts val="1000"/>
              </a:spcBef>
              <a:buClr>
                <a:schemeClr val="accent1"/>
              </a:buClr>
              <a:buSzPct val="80000"/>
              <a:buFont typeface="Wingdings 3" charset="2"/>
              <a:buChar char=""/>
            </a:pPr>
            <a:r>
              <a:rPr lang="en-US" sz="7200" dirty="0">
                <a:solidFill>
                  <a:schemeClr val="tx1">
                    <a:lumMod val="75000"/>
                    <a:lumOff val="25000"/>
                  </a:schemeClr>
                </a:solidFill>
              </a:rPr>
              <a:t>WHAT QUESTIONS DO YOU HAVE??</a:t>
            </a:r>
          </a:p>
          <a:p>
            <a:pPr marL="285750" indent="-182880">
              <a:lnSpc>
                <a:spcPct val="90000"/>
              </a:lnSpc>
              <a:spcBef>
                <a:spcPts val="1000"/>
              </a:spcBef>
              <a:buClr>
                <a:schemeClr val="accent1"/>
              </a:buClr>
              <a:buSzPct val="80000"/>
              <a:buFont typeface="Wingdings 3" charset="2"/>
              <a:buChar char=""/>
            </a:pPr>
            <a:endParaRPr lang="en-US" sz="1100" dirty="0">
              <a:solidFill>
                <a:schemeClr val="tx1">
                  <a:lumMod val="75000"/>
                  <a:lumOff val="25000"/>
                </a:schemeClr>
              </a:solidFill>
            </a:endParaRPr>
          </a:p>
        </p:txBody>
      </p:sp>
      <p:pic>
        <p:nvPicPr>
          <p:cNvPr id="5" name="Picture 4" descr="A waterfall with a rainbow in the middle&#10;&#10;Description automatically generated">
            <a:extLst>
              <a:ext uri="{FF2B5EF4-FFF2-40B4-BE49-F238E27FC236}">
                <a16:creationId xmlns:a16="http://schemas.microsoft.com/office/drawing/2014/main" id="{A866CB0A-5491-E1B5-7A09-60E162B22AAD}"/>
              </a:ext>
            </a:extLst>
          </p:cNvPr>
          <p:cNvPicPr>
            <a:picLocks noChangeAspect="1"/>
          </p:cNvPicPr>
          <p:nvPr/>
        </p:nvPicPr>
        <p:blipFill>
          <a:blip r:embed="rId2">
            <a:extLst>
              <a:ext uri="{28A0092B-C50C-407E-A947-70E740481C1C}">
                <a14:useLocalDpi xmlns:a14="http://schemas.microsoft.com/office/drawing/2010/main" val="0"/>
              </a:ext>
            </a:extLst>
          </a:blip>
          <a:srcRect r="-1" b="4660"/>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5307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Wave Gesture outline">
            <a:extLst>
              <a:ext uri="{FF2B5EF4-FFF2-40B4-BE49-F238E27FC236}">
                <a16:creationId xmlns:a16="http://schemas.microsoft.com/office/drawing/2014/main" id="{3E308430-C262-C06B-7EBD-25BE176DF5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720950"/>
            <a:ext cx="3374654" cy="3374654"/>
          </a:xfrm>
          <a:prstGeom prst="rect">
            <a:avLst/>
          </a:prstGeom>
        </p:spPr>
      </p:pic>
      <p:sp>
        <p:nvSpPr>
          <p:cNvPr id="2" name="Title 1">
            <a:extLst>
              <a:ext uri="{FF2B5EF4-FFF2-40B4-BE49-F238E27FC236}">
                <a16:creationId xmlns:a16="http://schemas.microsoft.com/office/drawing/2014/main" id="{F2B6AB5D-8905-BA97-7DCF-FA7EAAFE6678}"/>
              </a:ext>
            </a:extLst>
          </p:cNvPr>
          <p:cNvSpPr>
            <a:spLocks noGrp="1"/>
          </p:cNvSpPr>
          <p:nvPr>
            <p:ph type="ctrTitle"/>
          </p:nvPr>
        </p:nvSpPr>
        <p:spPr>
          <a:xfrm>
            <a:off x="1602343" y="2313318"/>
            <a:ext cx="6905666" cy="1739347"/>
          </a:xfrm>
        </p:spPr>
        <p:txBody>
          <a:bodyPr>
            <a:normAutofit/>
          </a:bodyPr>
          <a:lstStyle/>
          <a:p>
            <a:r>
              <a:rPr lang="en-US" dirty="0">
                <a:solidFill>
                  <a:schemeClr val="tx1"/>
                </a:solidFill>
              </a:rPr>
              <a:t>Team Member Introductions</a:t>
            </a:r>
          </a:p>
        </p:txBody>
      </p:sp>
      <p:sp>
        <p:nvSpPr>
          <p:cNvPr id="3" name="TextBox 2">
            <a:extLst>
              <a:ext uri="{FF2B5EF4-FFF2-40B4-BE49-F238E27FC236}">
                <a16:creationId xmlns:a16="http://schemas.microsoft.com/office/drawing/2014/main" id="{F5C501AE-B58C-F810-09DB-A75BA5B4F643}"/>
              </a:ext>
            </a:extLst>
          </p:cNvPr>
          <p:cNvSpPr txBox="1"/>
          <p:nvPr/>
        </p:nvSpPr>
        <p:spPr>
          <a:xfrm>
            <a:off x="4100660" y="4407030"/>
            <a:ext cx="5514680" cy="1754326"/>
          </a:xfrm>
          <a:prstGeom prst="rect">
            <a:avLst/>
          </a:prstGeom>
          <a:noFill/>
        </p:spPr>
        <p:txBody>
          <a:bodyPr wrap="square" rtlCol="0">
            <a:spAutoFit/>
          </a:bodyPr>
          <a:lstStyle/>
          <a:p>
            <a:r>
              <a:rPr lang="en-US" sz="3600" dirty="0"/>
              <a:t>Did anyone new join the team since the last meeting?  </a:t>
            </a:r>
          </a:p>
        </p:txBody>
      </p:sp>
    </p:spTree>
    <p:extLst>
      <p:ext uri="{BB962C8B-B14F-4D97-AF65-F5344CB8AC3E}">
        <p14:creationId xmlns:p14="http://schemas.microsoft.com/office/powerpoint/2010/main" val="74952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p:txBody>
          <a:bodyPr/>
          <a:lstStyle/>
          <a:p>
            <a:r>
              <a:rPr lang="en-US" dirty="0"/>
              <a:t>Cultural Sensitivity </a:t>
            </a:r>
          </a:p>
        </p:txBody>
      </p:sp>
      <p:sp>
        <p:nvSpPr>
          <p:cNvPr id="3" name="TextBox 2">
            <a:extLst>
              <a:ext uri="{FF2B5EF4-FFF2-40B4-BE49-F238E27FC236}">
                <a16:creationId xmlns:a16="http://schemas.microsoft.com/office/drawing/2014/main" id="{77C7E9B6-9A68-3226-0D54-34B178DEB508}"/>
              </a:ext>
            </a:extLst>
          </p:cNvPr>
          <p:cNvSpPr txBox="1"/>
          <p:nvPr/>
        </p:nvSpPr>
        <p:spPr>
          <a:xfrm>
            <a:off x="5711733" y="111673"/>
            <a:ext cx="4188542" cy="6832640"/>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How we tell the story- we are partnering with communities as opposed to rescuing them. </a:t>
            </a:r>
          </a:p>
          <a:p>
            <a:pPr marL="457200" indent="-457200">
              <a:buFont typeface="Arial" panose="020B0604020202020204" pitchFamily="34" charset="0"/>
              <a:buChar char="•"/>
            </a:pPr>
            <a:r>
              <a:rPr lang="en-US" sz="2800" dirty="0"/>
              <a:t>We are guests at Alfredo’s House and we are guests in the communities.  Be respectful. </a:t>
            </a:r>
          </a:p>
          <a:p>
            <a:pPr marL="457200" indent="-457200">
              <a:buFont typeface="Arial" panose="020B0604020202020204" pitchFamily="34" charset="0"/>
              <a:buChar char="•"/>
            </a:pPr>
            <a:r>
              <a:rPr lang="en-US" sz="2800" dirty="0"/>
              <a:t>We have much to learn while in Honduras. </a:t>
            </a:r>
          </a:p>
          <a:p>
            <a:pPr marL="285750" indent="-285750">
              <a:buFont typeface="Arial" panose="020B0604020202020204" pitchFamily="34" charset="0"/>
              <a:buChar char="•"/>
            </a:pPr>
            <a:endParaRPr lang="en-US" dirty="0"/>
          </a:p>
        </p:txBody>
      </p:sp>
      <p:pic>
        <p:nvPicPr>
          <p:cNvPr id="7" name="Picture 6" descr="A person wearing a hat&#10;&#10;Description automatically generated with low confidence">
            <a:extLst>
              <a:ext uri="{FF2B5EF4-FFF2-40B4-BE49-F238E27FC236}">
                <a16:creationId xmlns:a16="http://schemas.microsoft.com/office/drawing/2014/main" id="{02CBABF0-F8A2-DFC6-A501-8D4803D1D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71" y="1890242"/>
            <a:ext cx="5383962" cy="3600525"/>
          </a:xfrm>
          <a:prstGeom prst="rect">
            <a:avLst/>
          </a:prstGeom>
        </p:spPr>
      </p:pic>
    </p:spTree>
    <p:extLst>
      <p:ext uri="{BB962C8B-B14F-4D97-AF65-F5344CB8AC3E}">
        <p14:creationId xmlns:p14="http://schemas.microsoft.com/office/powerpoint/2010/main" val="91292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a:xfrm>
            <a:off x="6608843" y="284176"/>
            <a:ext cx="4936097" cy="1508760"/>
          </a:xfrm>
        </p:spPr>
        <p:txBody>
          <a:bodyPr vert="horz" lIns="91440" tIns="45720" rIns="91440" bIns="45720" rtlCol="0" anchor="ctr">
            <a:normAutofit/>
          </a:bodyPr>
          <a:lstStyle/>
          <a:p>
            <a:r>
              <a:rPr lang="en-US" dirty="0"/>
              <a:t>Food</a:t>
            </a:r>
          </a:p>
        </p:txBody>
      </p:sp>
      <p:pic>
        <p:nvPicPr>
          <p:cNvPr id="14" name="Picture 13" descr="Two women in aprons in a kitchen&#10;&#10;Description automatically generated">
            <a:extLst>
              <a:ext uri="{FF2B5EF4-FFF2-40B4-BE49-F238E27FC236}">
                <a16:creationId xmlns:a16="http://schemas.microsoft.com/office/drawing/2014/main" id="{F53A81AA-C105-A992-BBDD-8B1BF4CA1674}"/>
              </a:ext>
            </a:extLst>
          </p:cNvPr>
          <p:cNvPicPr>
            <a:picLocks noChangeAspect="1"/>
          </p:cNvPicPr>
          <p:nvPr/>
        </p:nvPicPr>
        <p:blipFill rotWithShape="1">
          <a:blip r:embed="rId2">
            <a:extLst>
              <a:ext uri="{28A0092B-C50C-407E-A947-70E740481C1C}">
                <a14:useLocalDpi xmlns:a14="http://schemas.microsoft.com/office/drawing/2010/main" val="0"/>
              </a:ext>
            </a:extLst>
          </a:blip>
          <a:srcRect r="-1" b="9511"/>
          <a:stretch/>
        </p:blipFill>
        <p:spPr>
          <a:xfrm>
            <a:off x="-4413" y="10"/>
            <a:ext cx="2878526" cy="3472980"/>
          </a:xfrm>
          <a:prstGeom prst="rect">
            <a:avLst/>
          </a:prstGeom>
        </p:spPr>
      </p:pic>
      <p:pic>
        <p:nvPicPr>
          <p:cNvPr id="8" name="Picture 7" descr="A bowl of rice with vegetables and chicken&#10;&#10;Description automatically generated">
            <a:extLst>
              <a:ext uri="{FF2B5EF4-FFF2-40B4-BE49-F238E27FC236}">
                <a16:creationId xmlns:a16="http://schemas.microsoft.com/office/drawing/2014/main" id="{4D01DE67-5EA9-8FBB-C9CA-D1E3E3280F75}"/>
              </a:ext>
            </a:extLst>
          </p:cNvPr>
          <p:cNvPicPr>
            <a:picLocks noChangeAspect="1"/>
          </p:cNvPicPr>
          <p:nvPr/>
        </p:nvPicPr>
        <p:blipFill rotWithShape="1">
          <a:blip r:embed="rId3">
            <a:extLst>
              <a:ext uri="{28A0092B-C50C-407E-A947-70E740481C1C}">
                <a14:useLocalDpi xmlns:a14="http://schemas.microsoft.com/office/drawing/2010/main" val="0"/>
              </a:ext>
            </a:extLst>
          </a:blip>
          <a:srcRect t="1813" r="2" b="8971"/>
          <a:stretch/>
        </p:blipFill>
        <p:spPr>
          <a:xfrm>
            <a:off x="99041" y="3631140"/>
            <a:ext cx="2712631" cy="3226850"/>
          </a:xfrm>
          <a:prstGeom prst="rect">
            <a:avLst/>
          </a:prstGeom>
        </p:spPr>
      </p:pic>
      <p:pic>
        <p:nvPicPr>
          <p:cNvPr id="5" name="Picture 4" descr="A plate of food on a table&#10;&#10;Description automatically generated">
            <a:extLst>
              <a:ext uri="{FF2B5EF4-FFF2-40B4-BE49-F238E27FC236}">
                <a16:creationId xmlns:a16="http://schemas.microsoft.com/office/drawing/2014/main" id="{5805C551-F3A1-FB02-40D9-8F9C445AC05D}"/>
              </a:ext>
            </a:extLst>
          </p:cNvPr>
          <p:cNvPicPr>
            <a:picLocks noChangeAspect="1"/>
          </p:cNvPicPr>
          <p:nvPr/>
        </p:nvPicPr>
        <p:blipFill rotWithShape="1">
          <a:blip r:embed="rId4">
            <a:extLst>
              <a:ext uri="{28A0092B-C50C-407E-A947-70E740481C1C}">
                <a14:useLocalDpi xmlns:a14="http://schemas.microsoft.com/office/drawing/2010/main" val="0"/>
              </a:ext>
            </a:extLst>
          </a:blip>
          <a:srcRect l="7627" r="3089" b="-4"/>
          <a:stretch/>
        </p:blipFill>
        <p:spPr>
          <a:xfrm>
            <a:off x="3080406" y="3633847"/>
            <a:ext cx="2878526" cy="3224143"/>
          </a:xfrm>
          <a:prstGeom prst="rect">
            <a:avLst/>
          </a:prstGeom>
        </p:spPr>
      </p:pic>
      <p:sp>
        <p:nvSpPr>
          <p:cNvPr id="3" name="TextBox 2">
            <a:extLst>
              <a:ext uri="{FF2B5EF4-FFF2-40B4-BE49-F238E27FC236}">
                <a16:creationId xmlns:a16="http://schemas.microsoft.com/office/drawing/2014/main" id="{77C7E9B6-9A68-3226-0D54-34B178DEB508}"/>
              </a:ext>
            </a:extLst>
          </p:cNvPr>
          <p:cNvSpPr txBox="1"/>
          <p:nvPr/>
        </p:nvSpPr>
        <p:spPr>
          <a:xfrm>
            <a:off x="6124212" y="1736500"/>
            <a:ext cx="3885027" cy="4424984"/>
          </a:xfrm>
          <a:prstGeom prst="rect">
            <a:avLst/>
          </a:prstGeom>
        </p:spPr>
        <p:txBody>
          <a:bodyPr vert="horz" lIns="91440" tIns="45720" rIns="91440" bIns="45720" rtlCol="0">
            <a:normAutofit lnSpcReduction="10000"/>
          </a:bodyPr>
          <a:lstStyle/>
          <a:p>
            <a:pPr marL="91440">
              <a:lnSpc>
                <a:spcPct val="90000"/>
              </a:lnSpc>
              <a:spcAft>
                <a:spcPts val="600"/>
              </a:spcAft>
              <a:buClr>
                <a:schemeClr val="tx1"/>
              </a:buClr>
            </a:pPr>
            <a:r>
              <a:rPr lang="en-US" sz="1900" dirty="0"/>
              <a:t>Karen and </a:t>
            </a:r>
            <a:r>
              <a:rPr lang="en-US" sz="1900" dirty="0" err="1"/>
              <a:t>Albita</a:t>
            </a:r>
            <a:r>
              <a:rPr lang="en-US" sz="1900" dirty="0"/>
              <a:t> serve up 3 delicious meals a day for the team.  This is a trip highlight for many of our volunteers. Dietary restrictions are accommodated, but please understand that vegan and vegetarian alternatives are not as common in Honduras as the US.  Vegan and vegetarian meals will not include meat or dairy but may not have an alternative protein.  If you would like to supplement the meals provided to you, or if you are not a fan of Honduran food, we suggest packing some non-perishable items you like with you. </a:t>
            </a:r>
          </a:p>
          <a:p>
            <a:pPr marL="285750" indent="-182880">
              <a:lnSpc>
                <a:spcPct val="90000"/>
              </a:lnSpc>
              <a:spcAft>
                <a:spcPts val="600"/>
              </a:spcAft>
              <a:buClr>
                <a:schemeClr val="tx1"/>
              </a:buClr>
              <a:buFont typeface="Wingdings" pitchFamily="2" charset="2"/>
              <a:buChar char=""/>
            </a:pPr>
            <a:endParaRPr lang="en-US" sz="1900" dirty="0"/>
          </a:p>
        </p:txBody>
      </p:sp>
      <p:pic>
        <p:nvPicPr>
          <p:cNvPr id="10" name="Picture 9" descr="A plate of food with a fork&#10;&#10;Description automatically generated">
            <a:extLst>
              <a:ext uri="{FF2B5EF4-FFF2-40B4-BE49-F238E27FC236}">
                <a16:creationId xmlns:a16="http://schemas.microsoft.com/office/drawing/2014/main" id="{35AC2792-16D1-1A3E-84C9-E4A41EB8F6B7}"/>
              </a:ext>
            </a:extLst>
          </p:cNvPr>
          <p:cNvPicPr>
            <a:picLocks noChangeAspect="1"/>
          </p:cNvPicPr>
          <p:nvPr/>
        </p:nvPicPr>
        <p:blipFill rotWithShape="1">
          <a:blip r:embed="rId5">
            <a:extLst>
              <a:ext uri="{28A0092B-C50C-407E-A947-70E740481C1C}">
                <a14:useLocalDpi xmlns:a14="http://schemas.microsoft.com/office/drawing/2010/main" val="0"/>
              </a:ext>
            </a:extLst>
          </a:blip>
          <a:srcRect r="-3" b="4791"/>
          <a:stretch/>
        </p:blipFill>
        <p:spPr>
          <a:xfrm>
            <a:off x="3003371" y="124428"/>
            <a:ext cx="2878526" cy="3224143"/>
          </a:xfrm>
          <a:prstGeom prst="rect">
            <a:avLst/>
          </a:prstGeom>
        </p:spPr>
      </p:pic>
    </p:spTree>
    <p:extLst>
      <p:ext uri="{BB962C8B-B14F-4D97-AF65-F5344CB8AC3E}">
        <p14:creationId xmlns:p14="http://schemas.microsoft.com/office/powerpoint/2010/main" val="415712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room with two beds and a net&#10;&#10;Description automatically generated">
            <a:extLst>
              <a:ext uri="{FF2B5EF4-FFF2-40B4-BE49-F238E27FC236}">
                <a16:creationId xmlns:a16="http://schemas.microsoft.com/office/drawing/2014/main" id="{EA4FAE1F-7989-30D0-29A7-BCB4232E370C}"/>
              </a:ext>
            </a:extLst>
          </p:cNvPr>
          <p:cNvPicPr>
            <a:picLocks noChangeAspect="1"/>
          </p:cNvPicPr>
          <p:nvPr/>
        </p:nvPicPr>
        <p:blipFill>
          <a:blip r:embed="rId2">
            <a:extLst>
              <a:ext uri="{28A0092B-C50C-407E-A947-70E740481C1C}">
                <a14:useLocalDpi xmlns:a14="http://schemas.microsoft.com/office/drawing/2010/main" val="0"/>
              </a:ext>
            </a:extLst>
          </a:blip>
          <a:srcRect t="27663" r="-3" b="4312"/>
          <a:stretch>
            <a:fillRect/>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en-US" dirty="0"/>
              <a:t>Alfredo’s House </a:t>
            </a:r>
          </a:p>
        </p:txBody>
      </p:sp>
      <p:pic>
        <p:nvPicPr>
          <p:cNvPr id="5" name="Picture 4" descr="A house with a lawn and trees&#10;&#10;Description automatically generated">
            <a:extLst>
              <a:ext uri="{FF2B5EF4-FFF2-40B4-BE49-F238E27FC236}">
                <a16:creationId xmlns:a16="http://schemas.microsoft.com/office/drawing/2014/main" id="{9A5998B5-346E-E2BF-3BD6-60DC3BF0F62D}"/>
              </a:ext>
            </a:extLst>
          </p:cNvPr>
          <p:cNvPicPr>
            <a:picLocks noChangeAspect="1"/>
          </p:cNvPicPr>
          <p:nvPr/>
        </p:nvPicPr>
        <p:blipFill rotWithShape="1">
          <a:blip r:embed="rId3">
            <a:extLst>
              <a:ext uri="{28A0092B-C50C-407E-A947-70E740481C1C}">
                <a14:useLocalDpi xmlns:a14="http://schemas.microsoft.com/office/drawing/2010/main" val="0"/>
              </a:ext>
            </a:extLst>
          </a:blip>
          <a:srcRect l="2938" r="6" b="6"/>
          <a:stretch>
            <a:fillRect/>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13"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C7E9B6-9A68-3226-0D54-34B178DEB508}"/>
              </a:ext>
            </a:extLst>
          </p:cNvPr>
          <p:cNvSpPr txBox="1"/>
          <p:nvPr/>
        </p:nvSpPr>
        <p:spPr>
          <a:xfrm>
            <a:off x="4159225" y="2160589"/>
            <a:ext cx="5114776" cy="3880773"/>
          </a:xfrm>
          <a:prstGeom prst="rect">
            <a:avLst/>
          </a:prstGeom>
        </p:spPr>
        <p:txBody>
          <a:bodyPr vert="horz" lIns="91440" tIns="45720" rIns="91440" bIns="45720" rtlCol="0">
            <a:normAutofit fontScale="92500" lnSpcReduction="10000"/>
          </a:bodyPr>
          <a:lstStyle/>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Leave your shoes outside on the shoe rack.</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Don’t flush toilet paper in any toilet in Honduras.</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Sleep under the mosquito net.</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The water is safe to drink at Alfredo’s House including brushing your teeth with sink faucet water.</a:t>
            </a:r>
          </a:p>
          <a:p>
            <a:pPr marL="457200" indent="-182880">
              <a:spcBef>
                <a:spcPts val="1000"/>
              </a:spcBef>
              <a:buClr>
                <a:schemeClr val="accent1"/>
              </a:buClr>
              <a:buSzPct val="80000"/>
              <a:buFont typeface="Wingdings 3" charset="2"/>
              <a:buChar char=""/>
            </a:pPr>
            <a:r>
              <a:rPr lang="en-US" sz="2400" dirty="0">
                <a:solidFill>
                  <a:schemeClr val="tx1">
                    <a:lumMod val="75000"/>
                    <a:lumOff val="25000"/>
                  </a:schemeClr>
                </a:solidFill>
              </a:rPr>
              <a:t>There are 6 bedrooms, so you will have a roommate. </a:t>
            </a:r>
          </a:p>
          <a:p>
            <a:pPr marL="274320">
              <a:spcBef>
                <a:spcPts val="1000"/>
              </a:spcBef>
              <a:buClr>
                <a:schemeClr val="accent1"/>
              </a:buClr>
              <a:buSzPct val="80000"/>
              <a:buFont typeface="Wingdings 3" charset="2"/>
              <a:buChar char=""/>
            </a:pPr>
            <a:endParaRPr lang="en-US" dirty="0">
              <a:solidFill>
                <a:schemeClr val="tx1">
                  <a:lumMod val="75000"/>
                  <a:lumOff val="25000"/>
                </a:schemeClr>
              </a:solidFill>
            </a:endParaRPr>
          </a:p>
          <a:p>
            <a:pPr marL="285750" indent="-182880">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40653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45E-C9D4-4AD5-96A9-0C5ADAA33373}"/>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Transportation</a:t>
            </a:r>
          </a:p>
        </p:txBody>
      </p:sp>
      <p:sp>
        <p:nvSpPr>
          <p:cNvPr id="3" name="TextBox 2">
            <a:extLst>
              <a:ext uri="{FF2B5EF4-FFF2-40B4-BE49-F238E27FC236}">
                <a16:creationId xmlns:a16="http://schemas.microsoft.com/office/drawing/2014/main" id="{77C7E9B6-9A68-3226-0D54-34B178DEB508}"/>
              </a:ext>
            </a:extLst>
          </p:cNvPr>
          <p:cNvSpPr txBox="1"/>
          <p:nvPr/>
        </p:nvSpPr>
        <p:spPr>
          <a:xfrm>
            <a:off x="5289950" y="1270000"/>
            <a:ext cx="4064439" cy="3880773"/>
          </a:xfrm>
          <a:prstGeom prst="rect">
            <a:avLst/>
          </a:prstGeom>
        </p:spPr>
        <p:txBody>
          <a:bodyPr vert="horz" lIns="91440" tIns="45720" rIns="91440" bIns="45720" rtlCol="0">
            <a:noAutofit/>
          </a:bodyPr>
          <a:lstStyle/>
          <a:p>
            <a:pPr>
              <a:spcBef>
                <a:spcPts val="1000"/>
              </a:spcBef>
              <a:buClr>
                <a:schemeClr val="accent1"/>
              </a:buClr>
              <a:buSzPct val="80000"/>
            </a:pPr>
            <a:r>
              <a:rPr lang="en-US" sz="2800" dirty="0">
                <a:solidFill>
                  <a:schemeClr val="tx1">
                    <a:lumMod val="75000"/>
                    <a:lumOff val="25000"/>
                  </a:schemeClr>
                </a:solidFill>
              </a:rPr>
              <a:t>Most of the communities we serve are 1-2 hours from Alfredo's House.  There are often windy switch backs, so if you are susceptible to motion sickness you may want to take medication or wear bands to help with that.   </a:t>
            </a:r>
          </a:p>
        </p:txBody>
      </p:sp>
      <p:pic>
        <p:nvPicPr>
          <p:cNvPr id="5" name="Picture 4" descr="A bus on a dirt road&#10;&#10;Description automatically generated">
            <a:extLst>
              <a:ext uri="{FF2B5EF4-FFF2-40B4-BE49-F238E27FC236}">
                <a16:creationId xmlns:a16="http://schemas.microsoft.com/office/drawing/2014/main" id="{7A79B962-6A20-8BDA-DA42-9AFD06586CDE}"/>
              </a:ext>
            </a:extLst>
          </p:cNvPr>
          <p:cNvPicPr>
            <a:picLocks noChangeAspect="1"/>
          </p:cNvPicPr>
          <p:nvPr/>
        </p:nvPicPr>
        <p:blipFill>
          <a:blip r:embed="rId2">
            <a:extLst>
              <a:ext uri="{28A0092B-C50C-407E-A947-70E740481C1C}">
                <a14:useLocalDpi xmlns:a14="http://schemas.microsoft.com/office/drawing/2010/main" val="0"/>
              </a:ext>
            </a:extLst>
          </a:blip>
          <a:srcRect l="41000"/>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534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788AC1-E7C5-2085-D22C-B7D635B50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2" r="3510"/>
          <a:stretch>
            <a:fillRect/>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546013-34AF-4727-A483-24157A2E5BF6}"/>
              </a:ext>
            </a:extLst>
          </p:cNvPr>
          <p:cNvSpPr>
            <a:spLocks noGrp="1"/>
          </p:cNvSpPr>
          <p:nvPr>
            <p:ph type="title"/>
          </p:nvPr>
        </p:nvSpPr>
        <p:spPr>
          <a:xfrm>
            <a:off x="677333" y="609600"/>
            <a:ext cx="3851123" cy="1320800"/>
          </a:xfrm>
        </p:spPr>
        <p:txBody>
          <a:bodyPr>
            <a:normAutofit/>
          </a:bodyPr>
          <a:lstStyle/>
          <a:p>
            <a:r>
              <a:rPr lang="en-US" dirty="0"/>
              <a:t>SAFETY POLICIES </a:t>
            </a:r>
          </a:p>
        </p:txBody>
      </p:sp>
      <p:sp>
        <p:nvSpPr>
          <p:cNvPr id="3" name="Content Placeholder 2">
            <a:extLst>
              <a:ext uri="{FF2B5EF4-FFF2-40B4-BE49-F238E27FC236}">
                <a16:creationId xmlns:a16="http://schemas.microsoft.com/office/drawing/2014/main" id="{A5C80F64-AEAF-40AA-8206-2442DDC2F585}"/>
              </a:ext>
            </a:extLst>
          </p:cNvPr>
          <p:cNvSpPr>
            <a:spLocks noGrp="1"/>
          </p:cNvSpPr>
          <p:nvPr>
            <p:ph idx="1"/>
          </p:nvPr>
        </p:nvSpPr>
        <p:spPr>
          <a:xfrm>
            <a:off x="699839" y="1577785"/>
            <a:ext cx="3851122" cy="3880773"/>
          </a:xfrm>
        </p:spPr>
        <p:txBody>
          <a:bodyPr vert="horz" lIns="91440" tIns="45720" rIns="91440" bIns="45720" rtlCol="0">
            <a:noAutofit/>
          </a:bodyPr>
          <a:lstStyle/>
          <a:p>
            <a:pPr>
              <a:lnSpc>
                <a:spcPct val="90000"/>
              </a:lnSpc>
            </a:pPr>
            <a:r>
              <a:rPr lang="en-US" dirty="0"/>
              <a:t>Please review the Safety &amp; Security Policies in your Team Member Handbook.</a:t>
            </a:r>
          </a:p>
          <a:p>
            <a:pPr>
              <a:lnSpc>
                <a:spcPct val="90000"/>
              </a:lnSpc>
            </a:pPr>
            <a:r>
              <a:rPr lang="en-US" dirty="0"/>
              <a:t>While we are often lucky to have blue skies and rainbows while in Honduras, sometimes heavy rains (or protests) can cause road closures and mean we can’t make it out to our planned community.  We must always follow FOB’s instructions and be flexible to changes in our plan. </a:t>
            </a:r>
          </a:p>
          <a:p>
            <a:pPr>
              <a:lnSpc>
                <a:spcPct val="90000"/>
              </a:lnSpc>
            </a:pPr>
            <a:r>
              <a:rPr lang="en-US" dirty="0"/>
              <a:t>Be prepared each day with a backpack carrying essential items should you have to wait out a storm.</a:t>
            </a:r>
          </a:p>
        </p:txBody>
      </p:sp>
      <p:cxnSp>
        <p:nvCxnSpPr>
          <p:cNvPr id="3079" name="Straight Connector 307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7943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6013-34AF-4727-A483-24157A2E5BF6}"/>
              </a:ext>
            </a:extLst>
          </p:cNvPr>
          <p:cNvSpPr>
            <a:spLocks noGrp="1"/>
          </p:cNvSpPr>
          <p:nvPr>
            <p:ph type="title"/>
          </p:nvPr>
        </p:nvSpPr>
        <p:spPr>
          <a:xfrm>
            <a:off x="5536734" y="609600"/>
            <a:ext cx="3737268" cy="1320800"/>
          </a:xfrm>
        </p:spPr>
        <p:txBody>
          <a:bodyPr>
            <a:normAutofit/>
          </a:bodyPr>
          <a:lstStyle/>
          <a:p>
            <a:r>
              <a:rPr lang="en-US" dirty="0"/>
              <a:t>Gift Giving Policy</a:t>
            </a:r>
          </a:p>
        </p:txBody>
      </p:sp>
      <p:sp>
        <p:nvSpPr>
          <p:cNvPr id="3" name="Content Placeholder 2">
            <a:extLst>
              <a:ext uri="{FF2B5EF4-FFF2-40B4-BE49-F238E27FC236}">
                <a16:creationId xmlns:a16="http://schemas.microsoft.com/office/drawing/2014/main" id="{A5C80F64-AEAF-40AA-8206-2442DDC2F585}"/>
              </a:ext>
            </a:extLst>
          </p:cNvPr>
          <p:cNvSpPr>
            <a:spLocks noGrp="1"/>
          </p:cNvSpPr>
          <p:nvPr>
            <p:ph idx="1"/>
          </p:nvPr>
        </p:nvSpPr>
        <p:spPr>
          <a:xfrm>
            <a:off x="5209563" y="1488612"/>
            <a:ext cx="4064439" cy="3880773"/>
          </a:xfrm>
        </p:spPr>
        <p:txBody>
          <a:bodyPr vert="horz" lIns="91440" tIns="45720" rIns="91440" bIns="45720" rtlCol="0">
            <a:normAutofit fontScale="25000" lnSpcReduction="20000"/>
          </a:bodyPr>
          <a:lstStyle/>
          <a:p>
            <a:pPr marL="0" marR="0" indent="0" fontAlgn="base">
              <a:lnSpc>
                <a:spcPct val="90000"/>
              </a:lnSpc>
              <a:spcBef>
                <a:spcPts val="0"/>
              </a:spcBef>
              <a:spcAft>
                <a:spcPts val="600"/>
              </a:spcAft>
              <a:buNone/>
            </a:pPr>
            <a:br>
              <a:rPr lang="en-US" sz="7200" dirty="0">
                <a:effectLst/>
                <a:latin typeface="Abadi" panose="020B0604020104020204" pitchFamily="34" charset="0"/>
                <a:ea typeface="Times New Roman" panose="02020603050405020304" pitchFamily="18" charset="0"/>
                <a:cs typeface="Times New Roman" panose="02020603050405020304" pitchFamily="18" charset="0"/>
              </a:rPr>
            </a:br>
            <a:r>
              <a:rPr lang="en-US" sz="7200" dirty="0">
                <a:effectLst/>
                <a:latin typeface="Abadi" panose="020B0604020104020204" pitchFamily="34" charset="0"/>
                <a:ea typeface="Times New Roman" panose="02020603050405020304" pitchFamily="18" charset="0"/>
                <a:cs typeface="Times New Roman" panose="02020603050405020304" pitchFamily="18" charset="0"/>
              </a:rPr>
              <a:t> </a:t>
            </a:r>
            <a:r>
              <a:rPr lang="en-US" sz="7200" dirty="0">
                <a:latin typeface="Abadi" panose="020B0604020104020204" pitchFamily="34" charset="0"/>
                <a:ea typeface="Times New Roman" panose="02020603050405020304" pitchFamily="18" charset="0"/>
                <a:cs typeface="Times New Roman" panose="02020603050405020304" pitchFamily="18" charset="0"/>
              </a:rPr>
              <a:t>Here are some </a:t>
            </a:r>
            <a:r>
              <a:rPr lang="en-US" sz="7200" b="1" dirty="0">
                <a:latin typeface="Abadi" panose="020B0604020104020204" pitchFamily="34" charset="0"/>
                <a:ea typeface="Times New Roman" panose="02020603050405020304" pitchFamily="18" charset="0"/>
                <a:cs typeface="Times New Roman" panose="02020603050405020304" pitchFamily="18" charset="0"/>
              </a:rPr>
              <a:t>GUIDELINES</a:t>
            </a:r>
            <a:r>
              <a:rPr lang="en-US" sz="7200" dirty="0">
                <a:latin typeface="Abadi" panose="020B0604020104020204" pitchFamily="34" charset="0"/>
                <a:ea typeface="Times New Roman" panose="02020603050405020304" pitchFamily="18" charset="0"/>
                <a:cs typeface="Times New Roman" panose="02020603050405020304" pitchFamily="18" charset="0"/>
              </a:rPr>
              <a:t> to keep in mind:</a:t>
            </a:r>
          </a:p>
          <a:p>
            <a:pPr marR="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Gifts (money, computers, shoes, clothes, toys, or anything else) are not to be given or promised either during your time in Honduras or sent later.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A request for favors from staff members (including translators) in private conversations is a serious breach of protocol and should be reported to Lidia.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Promises of future gifts are inappropriate.  This includes medical equipment, procedures, or medications that a patient may need.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Asking staff members to tell you what they need is inappropriate. </a:t>
            </a:r>
            <a:endParaRPr lang="en-US" sz="7200" dirty="0">
              <a:latin typeface="Abadi" panose="020B0604020104020204" pitchFamily="34" charset="0"/>
              <a:ea typeface="Calibri" panose="020F0502020204030204" pitchFamily="34" charset="0"/>
              <a:cs typeface="Times New Roman" panose="02020603050405020304" pitchFamily="18" charset="0"/>
            </a:endParaRPr>
          </a:p>
          <a:p>
            <a:pPr marR="0" lvl="0" fontAlgn="base">
              <a:lnSpc>
                <a:spcPct val="90000"/>
              </a:lnSpc>
              <a:spcBef>
                <a:spcPts val="0"/>
              </a:spcBef>
              <a:spcAft>
                <a:spcPts val="600"/>
              </a:spcAft>
              <a:buFont typeface="Arial" panose="020B0604020202020204" pitchFamily="34" charset="0"/>
              <a:buChar char="•"/>
            </a:pPr>
            <a:r>
              <a:rPr lang="en-US" sz="7200" dirty="0">
                <a:latin typeface="Abadi" panose="020B0604020104020204" pitchFamily="34" charset="0"/>
                <a:ea typeface="Times New Roman" panose="02020603050405020304" pitchFamily="18" charset="0"/>
                <a:cs typeface="Times New Roman" panose="02020603050405020304" pitchFamily="18" charset="0"/>
              </a:rPr>
              <a:t>Giving toys to children in the villages is inappropriate. </a:t>
            </a:r>
            <a:br>
              <a:rPr lang="en-US" sz="7200" dirty="0">
                <a:effectLst/>
                <a:latin typeface="Abadi" panose="020B0604020104020204" pitchFamily="34" charset="0"/>
                <a:ea typeface="Times New Roman" panose="02020603050405020304" pitchFamily="18" charset="0"/>
                <a:cs typeface="Times New Roman" panose="02020603050405020304" pitchFamily="18" charset="0"/>
              </a:rPr>
            </a:br>
            <a:r>
              <a:rPr lang="en-US" sz="7200" dirty="0">
                <a:effectLst/>
                <a:latin typeface="Abadi" panose="020B0604020104020204" pitchFamily="34" charset="0"/>
                <a:ea typeface="Times New Roman" panose="02020603050405020304" pitchFamily="18" charset="0"/>
                <a:cs typeface="Times New Roman" panose="02020603050405020304" pitchFamily="18" charset="0"/>
              </a:rPr>
              <a:t> </a:t>
            </a:r>
            <a:endParaRPr lang="en-US" sz="7200" dirty="0">
              <a:effectLst/>
              <a:latin typeface="Abadi" panose="020B0604020104020204" pitchFamily="34" charset="0"/>
              <a:ea typeface="Calibri" panose="020F0502020204030204" pitchFamily="34" charset="0"/>
              <a:cs typeface="Times New Roman" panose="02020603050405020304" pitchFamily="18" charset="0"/>
            </a:endParaRPr>
          </a:p>
          <a:p>
            <a:pPr marL="0" marR="0" indent="0" fontAlgn="base">
              <a:lnSpc>
                <a:spcPct val="90000"/>
              </a:lnSpc>
              <a:spcBef>
                <a:spcPts val="0"/>
              </a:spcBef>
              <a:spcAft>
                <a:spcPts val="600"/>
              </a:spcAft>
              <a:buNone/>
            </a:pPr>
            <a:endParaRPr lang="en-US" sz="1300" dirty="0">
              <a:effectLst/>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B9F6DF2B-23F0-317A-E014-F52301718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
          <a:stretch>
            <a:fillRect/>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4" name="Isosceles Triangle 205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154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24E7-3594-42BF-B419-E689783E1DE5}"/>
              </a:ext>
            </a:extLst>
          </p:cNvPr>
          <p:cNvSpPr>
            <a:spLocks noGrp="1"/>
          </p:cNvSpPr>
          <p:nvPr>
            <p:ph type="title"/>
          </p:nvPr>
        </p:nvSpPr>
        <p:spPr>
          <a:xfrm>
            <a:off x="5557432" y="827984"/>
            <a:ext cx="4058841" cy="1739347"/>
          </a:xfrm>
        </p:spPr>
        <p:txBody>
          <a:bodyPr vert="horz" lIns="91440" tIns="45720" rIns="91440" bIns="45720" rtlCol="0" anchor="ctr">
            <a:normAutofit/>
          </a:bodyPr>
          <a:lstStyle/>
          <a:p>
            <a:pPr algn="ctr">
              <a:lnSpc>
                <a:spcPct val="80000"/>
              </a:lnSpc>
            </a:pPr>
            <a:r>
              <a:rPr lang="en-US" sz="6000" spc="150" dirty="0">
                <a:solidFill>
                  <a:schemeClr val="tx2"/>
                </a:solidFill>
              </a:rPr>
              <a:t>Packing List</a:t>
            </a:r>
          </a:p>
        </p:txBody>
      </p:sp>
      <p:pic>
        <p:nvPicPr>
          <p:cNvPr id="7" name="Content Placeholder 6" descr="A questionnaire with text and images&#10;&#10;Description automatically generated">
            <a:extLst>
              <a:ext uri="{FF2B5EF4-FFF2-40B4-BE49-F238E27FC236}">
                <a16:creationId xmlns:a16="http://schemas.microsoft.com/office/drawing/2014/main" id="{2FA9EBCB-A03E-C49C-D75A-DCE12F408C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089" y="435524"/>
            <a:ext cx="5362767" cy="6422476"/>
          </a:xfrm>
          <a:prstGeom prst="rect">
            <a:avLst/>
          </a:prstGeom>
        </p:spPr>
      </p:pic>
      <p:sp>
        <p:nvSpPr>
          <p:cNvPr id="3" name="TextBox 2">
            <a:extLst>
              <a:ext uri="{FF2B5EF4-FFF2-40B4-BE49-F238E27FC236}">
                <a16:creationId xmlns:a16="http://schemas.microsoft.com/office/drawing/2014/main" id="{8C479D02-A49D-39E2-A0AE-C3BC074D5970}"/>
              </a:ext>
            </a:extLst>
          </p:cNvPr>
          <p:cNvSpPr txBox="1"/>
          <p:nvPr/>
        </p:nvSpPr>
        <p:spPr>
          <a:xfrm>
            <a:off x="5557432" y="2590459"/>
            <a:ext cx="3743654" cy="369332"/>
          </a:xfrm>
          <a:prstGeom prst="rect">
            <a:avLst/>
          </a:prstGeom>
          <a:noFill/>
        </p:spPr>
        <p:txBody>
          <a:bodyPr wrap="none" rtlCol="0">
            <a:spAutoFit/>
          </a:bodyPr>
          <a:lstStyle/>
          <a:p>
            <a:r>
              <a:rPr lang="en-US" dirty="0">
                <a:solidFill>
                  <a:schemeClr val="tx2"/>
                </a:solidFill>
              </a:rPr>
              <a:t>Available in Team Member Handbook</a:t>
            </a:r>
          </a:p>
        </p:txBody>
      </p:sp>
    </p:spTree>
    <p:extLst>
      <p:ext uri="{BB962C8B-B14F-4D97-AF65-F5344CB8AC3E}">
        <p14:creationId xmlns:p14="http://schemas.microsoft.com/office/powerpoint/2010/main" val="411358356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24C1484CBE804DB715721132004B0D" ma:contentTypeVersion="16" ma:contentTypeDescription="Create a new document." ma:contentTypeScope="" ma:versionID="02490284caf095c245dca89837a74fd6">
  <xsd:schema xmlns:xsd="http://www.w3.org/2001/XMLSchema" xmlns:xs="http://www.w3.org/2001/XMLSchema" xmlns:p="http://schemas.microsoft.com/office/2006/metadata/properties" xmlns:ns2="f2a2e03d-2ff5-4dd8-893c-0cfcdb3fc8ce" xmlns:ns3="5290b027-1ad4-4733-83bb-80c8ece2e61b" targetNamespace="http://schemas.microsoft.com/office/2006/metadata/properties" ma:root="true" ma:fieldsID="7691de48159ff46e4543d1af8359365e" ns2:_="" ns3:_="">
    <xsd:import namespace="f2a2e03d-2ff5-4dd8-893c-0cfcdb3fc8ce"/>
    <xsd:import namespace="5290b027-1ad4-4733-83bb-80c8ece2e61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a2e03d-2ff5-4dd8-893c-0cfcdb3fc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da5fb2c-1b82-4998-a265-58988f2e43f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90b027-1ad4-4733-83bb-80c8ece2e61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133c96f-ed15-4ad7-b13c-33c23900cb56}" ma:internalName="TaxCatchAll" ma:showField="CatchAllData" ma:web="5290b027-1ad4-4733-83bb-80c8ece2e61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a2e03d-2ff5-4dd8-893c-0cfcdb3fc8ce">
      <Terms xmlns="http://schemas.microsoft.com/office/infopath/2007/PartnerControls"/>
    </lcf76f155ced4ddcb4097134ff3c332f>
    <TaxCatchAll xmlns="5290b027-1ad4-4733-83bb-80c8ece2e61b" xsi:nil="true"/>
  </documentManagement>
</p:properties>
</file>

<file path=customXml/itemProps1.xml><?xml version="1.0" encoding="utf-8"?>
<ds:datastoreItem xmlns:ds="http://schemas.openxmlformats.org/officeDocument/2006/customXml" ds:itemID="{C4A49650-8D2C-4D0A-A39A-AC0168C8C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a2e03d-2ff5-4dd8-893c-0cfcdb3fc8ce"/>
    <ds:schemaRef ds:uri="5290b027-1ad4-4733-83bb-80c8ece2e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F5F4F2-73D0-41EA-912A-53D06AD366FC}">
  <ds:schemaRefs>
    <ds:schemaRef ds:uri="http://schemas.microsoft.com/sharepoint/v3/contenttype/forms"/>
  </ds:schemaRefs>
</ds:datastoreItem>
</file>

<file path=customXml/itemProps3.xml><?xml version="1.0" encoding="utf-8"?>
<ds:datastoreItem xmlns:ds="http://schemas.openxmlformats.org/officeDocument/2006/customXml" ds:itemID="{6A181FDD-D50F-441D-B482-92232293E3F8}">
  <ds:schemaRefs>
    <ds:schemaRef ds:uri="http://www.w3.org/XML/1998/namespace"/>
    <ds:schemaRef ds:uri="0d3e4437-c840-4777-a9d3-573b098de60c"/>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e54c5d08-6fc6-456f-9bd6-b161babba5bc"/>
    <ds:schemaRef ds:uri="http://schemas.microsoft.com/office/2006/metadata/properties"/>
    <ds:schemaRef ds:uri="http://purl.org/dc/dcmitype/"/>
    <ds:schemaRef ds:uri="f2a2e03d-2ff5-4dd8-893c-0cfcdb3fc8ce"/>
    <ds:schemaRef ds:uri="5290b027-1ad4-4733-83bb-80c8ece2e61b"/>
  </ds:schemaRefs>
</ds:datastoreItem>
</file>

<file path=docProps/app.xml><?xml version="1.0" encoding="utf-8"?>
<Properties xmlns="http://schemas.openxmlformats.org/officeDocument/2006/extended-properties" xmlns:vt="http://schemas.openxmlformats.org/officeDocument/2006/docPropsVTypes">
  <Template>Facet</Template>
  <TotalTime>9193</TotalTime>
  <Words>607</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vt:lpstr>
      <vt:lpstr>Arial</vt:lpstr>
      <vt:lpstr>Calibri</vt:lpstr>
      <vt:lpstr>Trebuchet MS</vt:lpstr>
      <vt:lpstr>Wingdings</vt:lpstr>
      <vt:lpstr>Wingdings 3</vt:lpstr>
      <vt:lpstr>Facet</vt:lpstr>
      <vt:lpstr>Mountain Medical Team 3rd Meeting</vt:lpstr>
      <vt:lpstr>Team Member Introductions</vt:lpstr>
      <vt:lpstr>Cultural Sensitivity </vt:lpstr>
      <vt:lpstr>Food</vt:lpstr>
      <vt:lpstr>Alfredo’s House </vt:lpstr>
      <vt:lpstr>Transportation</vt:lpstr>
      <vt:lpstr>SAFETY POLICIES </vt:lpstr>
      <vt:lpstr>Gift Giving Policy</vt:lpstr>
      <vt:lpstr>Packing List</vt:lpstr>
      <vt:lpstr>Fundraising Check In</vt:lpstr>
      <vt:lpstr>Don’t Forget….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Scouting Team Preparation</dc:title>
  <dc:creator>pattikwagner@outlook.com</dc:creator>
  <cp:lastModifiedBy>Katie Lough</cp:lastModifiedBy>
  <cp:revision>824</cp:revision>
  <dcterms:created xsi:type="dcterms:W3CDTF">2021-08-30T18:25:54Z</dcterms:created>
  <dcterms:modified xsi:type="dcterms:W3CDTF">2025-10-06T19:15:42Z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0x010100B824C1484CBE804DB715721132004B0D</vt:lpwstr>
  </property>
  <property fmtid="{D5CDD505-2E9C-101B-9397-08002B2CF9AE}" pid="3" name="MediaServiceImageTags">
    <vt:lpwstr/>
  </property>
</Properties>
</file>