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19"/>
  </p:notesMasterIdLst>
  <p:sldIdLst>
    <p:sldId id="256" r:id="rId5"/>
    <p:sldId id="289" r:id="rId6"/>
    <p:sldId id="294" r:id="rId7"/>
    <p:sldId id="265" r:id="rId8"/>
    <p:sldId id="281" r:id="rId9"/>
    <p:sldId id="287" r:id="rId10"/>
    <p:sldId id="295" r:id="rId11"/>
    <p:sldId id="260" r:id="rId12"/>
    <p:sldId id="261" r:id="rId13"/>
    <p:sldId id="264" r:id="rId14"/>
    <p:sldId id="266" r:id="rId15"/>
    <p:sldId id="284" r:id="rId16"/>
    <p:sldId id="291" r:id="rId17"/>
    <p:sldId id="29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CDD85F-BA90-4467-9229-F0EB753CABA9}" v="42" dt="2025-10-06T18:39:28.6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843" autoAdjust="0"/>
  </p:normalViewPr>
  <p:slideViewPr>
    <p:cSldViewPr snapToGrid="0">
      <p:cViewPr varScale="1">
        <p:scale>
          <a:sx n="72" d="100"/>
          <a:sy n="72" d="100"/>
        </p:scale>
        <p:origin x="107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Lough" userId="15272b25-06c0-4bd5-8989-e7d694131fbe" providerId="ADAL" clId="{A47F727F-E42E-4BBF-90BA-3E6D315CA0C9}"/>
    <pc:docChg chg="custSel delSld modSld">
      <pc:chgData name="Katie Lough" userId="15272b25-06c0-4bd5-8989-e7d694131fbe" providerId="ADAL" clId="{A47F727F-E42E-4BBF-90BA-3E6D315CA0C9}" dt="2023-10-03T18:55:00.815" v="385" actId="1076"/>
      <pc:docMkLst>
        <pc:docMk/>
      </pc:docMkLst>
      <pc:sldChg chg="modSp mod">
        <pc:chgData name="Katie Lough" userId="15272b25-06c0-4bd5-8989-e7d694131fbe" providerId="ADAL" clId="{A47F727F-E42E-4BBF-90BA-3E6D315CA0C9}" dt="2023-09-20T03:01:02.455" v="30" actId="20577"/>
        <pc:sldMkLst>
          <pc:docMk/>
          <pc:sldMk cId="2697146334" sldId="260"/>
        </pc:sldMkLst>
      </pc:sldChg>
      <pc:sldChg chg="modSp mod">
        <pc:chgData name="Katie Lough" userId="15272b25-06c0-4bd5-8989-e7d694131fbe" providerId="ADAL" clId="{A47F727F-E42E-4BBF-90BA-3E6D315CA0C9}" dt="2023-09-20T03:02:59.293" v="95" actId="20577"/>
        <pc:sldMkLst>
          <pc:docMk/>
          <pc:sldMk cId="2662897794" sldId="261"/>
        </pc:sldMkLst>
      </pc:sldChg>
      <pc:sldChg chg="modSp mod">
        <pc:chgData name="Katie Lough" userId="15272b25-06c0-4bd5-8989-e7d694131fbe" providerId="ADAL" clId="{A47F727F-E42E-4BBF-90BA-3E6D315CA0C9}" dt="2023-09-20T03:03:11.792" v="133" actId="20577"/>
        <pc:sldMkLst>
          <pc:docMk/>
          <pc:sldMk cId="198860242" sldId="264"/>
        </pc:sldMkLst>
      </pc:sldChg>
      <pc:sldChg chg="modSp mod">
        <pc:chgData name="Katie Lough" userId="15272b25-06c0-4bd5-8989-e7d694131fbe" providerId="ADAL" clId="{A47F727F-E42E-4BBF-90BA-3E6D315CA0C9}" dt="2023-09-20T03:04:45.071" v="248" actId="20577"/>
        <pc:sldMkLst>
          <pc:docMk/>
          <pc:sldMk cId="2941250786" sldId="266"/>
        </pc:sldMkLst>
      </pc:sldChg>
      <pc:sldChg chg="delSp modSp mod">
        <pc:chgData name="Katie Lough" userId="15272b25-06c0-4bd5-8989-e7d694131fbe" providerId="ADAL" clId="{A47F727F-E42E-4BBF-90BA-3E6D315CA0C9}" dt="2023-09-20T03:05:22.355" v="255" actId="1076"/>
        <pc:sldMkLst>
          <pc:docMk/>
          <pc:sldMk cId="2006535262" sldId="284"/>
        </pc:sldMkLst>
      </pc:sldChg>
      <pc:sldChg chg="modSp mod">
        <pc:chgData name="Katie Lough" userId="15272b25-06c0-4bd5-8989-e7d694131fbe" providerId="ADAL" clId="{A47F727F-E42E-4BBF-90BA-3E6D315CA0C9}" dt="2023-10-03T14:25:14.042" v="313" actId="20577"/>
        <pc:sldMkLst>
          <pc:docMk/>
          <pc:sldMk cId="3686338777" sldId="287"/>
        </pc:sldMkLst>
      </pc:sldChg>
      <pc:sldChg chg="del">
        <pc:chgData name="Katie Lough" userId="15272b25-06c0-4bd5-8989-e7d694131fbe" providerId="ADAL" clId="{A47F727F-E42E-4BBF-90BA-3E6D315CA0C9}" dt="2023-09-20T03:05:53.625" v="256" actId="2696"/>
        <pc:sldMkLst>
          <pc:docMk/>
          <pc:sldMk cId="2470693789" sldId="290"/>
        </pc:sldMkLst>
      </pc:sldChg>
      <pc:sldChg chg="modSp mod">
        <pc:chgData name="Katie Lough" userId="15272b25-06c0-4bd5-8989-e7d694131fbe" providerId="ADAL" clId="{A47F727F-E42E-4BBF-90BA-3E6D315CA0C9}" dt="2023-09-20T03:06:15.281" v="269" actId="20577"/>
        <pc:sldMkLst>
          <pc:docMk/>
          <pc:sldMk cId="2905973495" sldId="291"/>
        </pc:sldMkLst>
      </pc:sldChg>
      <pc:sldChg chg="modSp mod">
        <pc:chgData name="Katie Lough" userId="15272b25-06c0-4bd5-8989-e7d694131fbe" providerId="ADAL" clId="{A47F727F-E42E-4BBF-90BA-3E6D315CA0C9}" dt="2023-09-20T03:06:50.197" v="273" actId="20577"/>
        <pc:sldMkLst>
          <pc:docMk/>
          <pc:sldMk cId="220975042" sldId="293"/>
        </pc:sldMkLst>
      </pc:sldChg>
      <pc:sldChg chg="addSp modSp mod">
        <pc:chgData name="Katie Lough" userId="15272b25-06c0-4bd5-8989-e7d694131fbe" providerId="ADAL" clId="{A47F727F-E42E-4BBF-90BA-3E6D315CA0C9}" dt="2023-10-03T18:55:00.815" v="385" actId="1076"/>
        <pc:sldMkLst>
          <pc:docMk/>
          <pc:sldMk cId="2533159009" sldId="294"/>
        </pc:sldMkLst>
      </pc:sldChg>
    </pc:docChg>
  </pc:docChgLst>
  <pc:docChgLst>
    <pc:chgData name="Patti Wagner" userId="S::patti@fobf.org::8257b545-ec2a-4832-9b7a-d60acec4fde0" providerId="AD" clId="Web-{BF5F0DB6-302F-4791-BDF7-29CB90DC883A}"/>
    <pc:docChg chg="modSld">
      <pc:chgData name="Patti Wagner" userId="S::patti@fobf.org::8257b545-ec2a-4832-9b7a-d60acec4fde0" providerId="AD" clId="Web-{BF5F0DB6-302F-4791-BDF7-29CB90DC883A}" dt="2022-10-04T14:05:26.265" v="38" actId="20577"/>
      <pc:docMkLst>
        <pc:docMk/>
      </pc:docMkLst>
      <pc:sldChg chg="modSp">
        <pc:chgData name="Patti Wagner" userId="S::patti@fobf.org::8257b545-ec2a-4832-9b7a-d60acec4fde0" providerId="AD" clId="Web-{BF5F0DB6-302F-4791-BDF7-29CB90DC883A}" dt="2022-10-04T14:05:26.265" v="38" actId="20577"/>
        <pc:sldMkLst>
          <pc:docMk/>
          <pc:sldMk cId="2697146334" sldId="260"/>
        </pc:sldMkLst>
      </pc:sldChg>
      <pc:sldChg chg="modSp">
        <pc:chgData name="Patti Wagner" userId="S::patti@fobf.org::8257b545-ec2a-4832-9b7a-d60acec4fde0" providerId="AD" clId="Web-{BF5F0DB6-302F-4791-BDF7-29CB90DC883A}" dt="2022-10-04T14:04:33.092" v="5" actId="20577"/>
        <pc:sldMkLst>
          <pc:docMk/>
          <pc:sldMk cId="381542151" sldId="265"/>
        </pc:sldMkLst>
      </pc:sldChg>
    </pc:docChg>
  </pc:docChgLst>
  <pc:docChgLst>
    <pc:chgData name="Patti Wagner" userId="8257b545-ec2a-4832-9b7a-d60acec4fde0" providerId="ADAL" clId="{E52C9CF7-E761-42BC-B502-B0BCBE09138E}"/>
    <pc:docChg chg="modSld">
      <pc:chgData name="Patti Wagner" userId="8257b545-ec2a-4832-9b7a-d60acec4fde0" providerId="ADAL" clId="{E52C9CF7-E761-42BC-B502-B0BCBE09138E}" dt="2023-12-18T14:48:53.974" v="30" actId="20577"/>
      <pc:docMkLst>
        <pc:docMk/>
      </pc:docMkLst>
      <pc:sldChg chg="modSp mod">
        <pc:chgData name="Patti Wagner" userId="8257b545-ec2a-4832-9b7a-d60acec4fde0" providerId="ADAL" clId="{E52C9CF7-E761-42BC-B502-B0BCBE09138E}" dt="2023-12-18T14:48:53.974" v="30" actId="20577"/>
        <pc:sldMkLst>
          <pc:docMk/>
          <pc:sldMk cId="2697146334" sldId="260"/>
        </pc:sldMkLst>
      </pc:sldChg>
    </pc:docChg>
  </pc:docChgLst>
  <pc:docChgLst>
    <pc:chgData name="Katie Lough" userId="15272b25-06c0-4bd5-8989-e7d694131fbe" providerId="ADAL" clId="{6FC0B142-7157-4EBB-9706-E43CF7FDA381}"/>
    <pc:docChg chg="addSld delSld modSld">
      <pc:chgData name="Katie Lough" userId="15272b25-06c0-4bd5-8989-e7d694131fbe" providerId="ADAL" clId="{6FC0B142-7157-4EBB-9706-E43CF7FDA381}" dt="2023-08-21T21:01:00.569" v="181" actId="2696"/>
      <pc:docMkLst>
        <pc:docMk/>
      </pc:docMkLst>
      <pc:sldChg chg="modSp del mod">
        <pc:chgData name="Katie Lough" userId="15272b25-06c0-4bd5-8989-e7d694131fbe" providerId="ADAL" clId="{6FC0B142-7157-4EBB-9706-E43CF7FDA381}" dt="2023-08-21T21:01:00.569" v="181" actId="2696"/>
        <pc:sldMkLst>
          <pc:docMk/>
          <pc:sldMk cId="1045342539" sldId="280"/>
        </pc:sldMkLst>
      </pc:sldChg>
      <pc:sldChg chg="add">
        <pc:chgData name="Katie Lough" userId="15272b25-06c0-4bd5-8989-e7d694131fbe" providerId="ADAL" clId="{6FC0B142-7157-4EBB-9706-E43CF7FDA381}" dt="2023-08-21T19:39:26.523" v="180"/>
        <pc:sldMkLst>
          <pc:docMk/>
          <pc:sldMk cId="2533159009" sldId="294"/>
        </pc:sldMkLst>
      </pc:sldChg>
    </pc:docChg>
  </pc:docChgLst>
  <pc:docChgLst>
    <pc:chgData name="Katie Lough" userId="15272b25-06c0-4bd5-8989-e7d694131fbe" providerId="ADAL" clId="{D19669E0-9305-4792-A5A3-87E8A3E85A01}"/>
    <pc:docChg chg="undo custSel addSld modSld sldOrd">
      <pc:chgData name="Katie Lough" userId="15272b25-06c0-4bd5-8989-e7d694131fbe" providerId="ADAL" clId="{D19669E0-9305-4792-A5A3-87E8A3E85A01}" dt="2025-10-06T18:39:31.531" v="1370" actId="478"/>
      <pc:docMkLst>
        <pc:docMk/>
      </pc:docMkLst>
      <pc:sldChg chg="delSp modSp mod setClrOvrMap delDesignElem">
        <pc:chgData name="Katie Lough" userId="15272b25-06c0-4bd5-8989-e7d694131fbe" providerId="ADAL" clId="{D19669E0-9305-4792-A5A3-87E8A3E85A01}" dt="2025-10-06T15:11:10.923" v="21" actId="26606"/>
        <pc:sldMkLst>
          <pc:docMk/>
          <pc:sldMk cId="2025956570" sldId="256"/>
        </pc:sldMkLst>
        <pc:spChg chg="mod">
          <ac:chgData name="Katie Lough" userId="15272b25-06c0-4bd5-8989-e7d694131fbe" providerId="ADAL" clId="{D19669E0-9305-4792-A5A3-87E8A3E85A01}" dt="2025-10-06T15:11:10.923" v="21" actId="26606"/>
          <ac:spMkLst>
            <pc:docMk/>
            <pc:sldMk cId="2025956570" sldId="256"/>
            <ac:spMk id="2" creationId="{A44F81B9-C507-4122-98CA-EE0CE1F83C72}"/>
          </ac:spMkLst>
        </pc:spChg>
        <pc:spChg chg="del">
          <ac:chgData name="Katie Lough" userId="15272b25-06c0-4bd5-8989-e7d694131fbe" providerId="ADAL" clId="{D19669E0-9305-4792-A5A3-87E8A3E85A01}" dt="2025-10-06T14:56:33.018" v="5"/>
          <ac:spMkLst>
            <pc:docMk/>
            <pc:sldMk cId="2025956570" sldId="256"/>
            <ac:spMk id="32" creationId="{CA758F27-EB0A-4675-AACF-0CD47C911203}"/>
          </ac:spMkLst>
        </pc:spChg>
        <pc:spChg chg="del">
          <ac:chgData name="Katie Lough" userId="15272b25-06c0-4bd5-8989-e7d694131fbe" providerId="ADAL" clId="{D19669E0-9305-4792-A5A3-87E8A3E85A01}" dt="2025-10-06T14:56:33.018" v="5"/>
          <ac:spMkLst>
            <pc:docMk/>
            <pc:sldMk cId="2025956570" sldId="256"/>
            <ac:spMk id="33" creationId="{CFDF506A-FD4E-4BBC-A10A-DEB94F9BAA5F}"/>
          </ac:spMkLst>
        </pc:spChg>
        <pc:spChg chg="del">
          <ac:chgData name="Katie Lough" userId="15272b25-06c0-4bd5-8989-e7d694131fbe" providerId="ADAL" clId="{D19669E0-9305-4792-A5A3-87E8A3E85A01}" dt="2025-10-06T14:56:33.018" v="5"/>
          <ac:spMkLst>
            <pc:docMk/>
            <pc:sldMk cId="2025956570" sldId="256"/>
            <ac:spMk id="34" creationId="{3571FB1B-4FFC-43D6-8121-390B3A44E835}"/>
          </ac:spMkLst>
        </pc:spChg>
        <pc:picChg chg="mod">
          <ac:chgData name="Katie Lough" userId="15272b25-06c0-4bd5-8989-e7d694131fbe" providerId="ADAL" clId="{D19669E0-9305-4792-A5A3-87E8A3E85A01}" dt="2025-10-06T15:11:10.923" v="21" actId="26606"/>
          <ac:picMkLst>
            <pc:docMk/>
            <pc:sldMk cId="2025956570" sldId="256"/>
            <ac:picMk id="3" creationId="{0FE73E3D-0B47-4E6D-8BC2-BC718C332545}"/>
          </ac:picMkLst>
        </pc:picChg>
      </pc:sldChg>
      <pc:sldChg chg="addSp delSp modSp mod setBg delDesignElem">
        <pc:chgData name="Katie Lough" userId="15272b25-06c0-4bd5-8989-e7d694131fbe" providerId="ADAL" clId="{D19669E0-9305-4792-A5A3-87E8A3E85A01}" dt="2025-10-06T18:23:50.551" v="1085"/>
        <pc:sldMkLst>
          <pc:docMk/>
          <pc:sldMk cId="2697146334" sldId="260"/>
        </pc:sldMkLst>
        <pc:spChg chg="mod">
          <ac:chgData name="Katie Lough" userId="15272b25-06c0-4bd5-8989-e7d694131fbe" providerId="ADAL" clId="{D19669E0-9305-4792-A5A3-87E8A3E85A01}" dt="2025-10-06T18:17:47.170" v="408" actId="26606"/>
          <ac:spMkLst>
            <pc:docMk/>
            <pc:sldMk cId="2697146334" sldId="260"/>
            <ac:spMk id="2" creationId="{115A1D9C-9D52-4090-9670-C8AEB523808B}"/>
          </ac:spMkLst>
        </pc:spChg>
        <pc:spChg chg="mod">
          <ac:chgData name="Katie Lough" userId="15272b25-06c0-4bd5-8989-e7d694131fbe" providerId="ADAL" clId="{D19669E0-9305-4792-A5A3-87E8A3E85A01}" dt="2025-10-06T18:23:50.551" v="1085"/>
          <ac:spMkLst>
            <pc:docMk/>
            <pc:sldMk cId="2697146334" sldId="260"/>
            <ac:spMk id="3" creationId="{BB4999F8-2997-47F7-A992-6CAAFBE72B55}"/>
          </ac:spMkLst>
        </pc:spChg>
        <pc:spChg chg="add">
          <ac:chgData name="Katie Lough" userId="15272b25-06c0-4bd5-8989-e7d694131fbe" providerId="ADAL" clId="{D19669E0-9305-4792-A5A3-87E8A3E85A01}" dt="2025-10-06T18:17:47.170" v="408" actId="26606"/>
          <ac:spMkLst>
            <pc:docMk/>
            <pc:sldMk cId="2697146334" sldId="260"/>
            <ac:spMk id="8" creationId="{3BCB5F6A-9EB0-40B0-9D13-3023E9A20508}"/>
          </ac:spMkLst>
        </pc:spChg>
        <pc:spChg chg="del">
          <ac:chgData name="Katie Lough" userId="15272b25-06c0-4bd5-8989-e7d694131fbe" providerId="ADAL" clId="{D19669E0-9305-4792-A5A3-87E8A3E85A01}" dt="2025-10-06T14:56:33.018" v="5"/>
          <ac:spMkLst>
            <pc:docMk/>
            <pc:sldMk cId="2697146334" sldId="260"/>
            <ac:spMk id="9" creationId="{53FD8994-38E8-4E51-9444-3447A171944C}"/>
          </ac:spMkLst>
        </pc:spChg>
        <pc:spChg chg="del">
          <ac:chgData name="Katie Lough" userId="15272b25-06c0-4bd5-8989-e7d694131fbe" providerId="ADAL" clId="{D19669E0-9305-4792-A5A3-87E8A3E85A01}" dt="2025-10-06T14:56:33.018" v="5"/>
          <ac:spMkLst>
            <pc:docMk/>
            <pc:sldMk cId="2697146334" sldId="260"/>
            <ac:spMk id="11" creationId="{F71673FE-0587-4591-8D3B-D7F7345E8ACC}"/>
          </ac:spMkLst>
        </pc:spChg>
        <pc:picChg chg="del">
          <ac:chgData name="Katie Lough" userId="15272b25-06c0-4bd5-8989-e7d694131fbe" providerId="ADAL" clId="{D19669E0-9305-4792-A5A3-87E8A3E85A01}" dt="2025-10-06T18:16:22.053" v="404" actId="478"/>
          <ac:picMkLst>
            <pc:docMk/>
            <pc:sldMk cId="2697146334" sldId="260"/>
            <ac:picMk id="4" creationId="{83D86F20-55A2-4387-8128-7ED9E7A37D4B}"/>
          </ac:picMkLst>
        </pc:picChg>
        <pc:picChg chg="add mod">
          <ac:chgData name="Katie Lough" userId="15272b25-06c0-4bd5-8989-e7d694131fbe" providerId="ADAL" clId="{D19669E0-9305-4792-A5A3-87E8A3E85A01}" dt="2025-10-06T18:17:47.170" v="408" actId="26606"/>
          <ac:picMkLst>
            <pc:docMk/>
            <pc:sldMk cId="2697146334" sldId="260"/>
            <ac:picMk id="6" creationId="{E3FB97BD-F493-FFDD-E627-741C50B4A167}"/>
          </ac:picMkLst>
        </pc:picChg>
      </pc:sldChg>
      <pc:sldChg chg="addSp modSp mod setBg">
        <pc:chgData name="Katie Lough" userId="15272b25-06c0-4bd5-8989-e7d694131fbe" providerId="ADAL" clId="{D19669E0-9305-4792-A5A3-87E8A3E85A01}" dt="2025-10-06T18:35:36.891" v="1343" actId="1076"/>
        <pc:sldMkLst>
          <pc:docMk/>
          <pc:sldMk cId="2662897794" sldId="261"/>
        </pc:sldMkLst>
        <pc:spChg chg="mod">
          <ac:chgData name="Katie Lough" userId="15272b25-06c0-4bd5-8989-e7d694131fbe" providerId="ADAL" clId="{D19669E0-9305-4792-A5A3-87E8A3E85A01}" dt="2025-10-06T18:34:33.144" v="1334" actId="26606"/>
          <ac:spMkLst>
            <pc:docMk/>
            <pc:sldMk cId="2662897794" sldId="261"/>
            <ac:spMk id="2" creationId="{79CBDC7F-2216-4BCE-82D8-9A8AAC43B4DA}"/>
          </ac:spMkLst>
        </pc:spChg>
        <pc:spChg chg="mod ord">
          <ac:chgData name="Katie Lough" userId="15272b25-06c0-4bd5-8989-e7d694131fbe" providerId="ADAL" clId="{D19669E0-9305-4792-A5A3-87E8A3E85A01}" dt="2025-10-06T18:35:36.891" v="1343" actId="1076"/>
          <ac:spMkLst>
            <pc:docMk/>
            <pc:sldMk cId="2662897794" sldId="261"/>
            <ac:spMk id="3" creationId="{C109B9A7-700E-4810-AE3A-829DD9ACA9FB}"/>
          </ac:spMkLst>
        </pc:spChg>
        <pc:spChg chg="add">
          <ac:chgData name="Katie Lough" userId="15272b25-06c0-4bd5-8989-e7d694131fbe" providerId="ADAL" clId="{D19669E0-9305-4792-A5A3-87E8A3E85A01}" dt="2025-10-06T18:34:33.144" v="1334" actId="26606"/>
          <ac:spMkLst>
            <pc:docMk/>
            <pc:sldMk cId="2662897794" sldId="261"/>
            <ac:spMk id="9" creationId="{A65AC7D1-EAA9-48F5-B509-60A7F50BF703}"/>
          </ac:spMkLst>
        </pc:spChg>
        <pc:spChg chg="add">
          <ac:chgData name="Katie Lough" userId="15272b25-06c0-4bd5-8989-e7d694131fbe" providerId="ADAL" clId="{D19669E0-9305-4792-A5A3-87E8A3E85A01}" dt="2025-10-06T18:34:33.144" v="1334" actId="26606"/>
          <ac:spMkLst>
            <pc:docMk/>
            <pc:sldMk cId="2662897794" sldId="261"/>
            <ac:spMk id="11" creationId="{D6320AF9-619A-4175-865B-5663E1AEF4C5}"/>
          </ac:spMkLst>
        </pc:spChg>
        <pc:spChg chg="add">
          <ac:chgData name="Katie Lough" userId="15272b25-06c0-4bd5-8989-e7d694131fbe" providerId="ADAL" clId="{D19669E0-9305-4792-A5A3-87E8A3E85A01}" dt="2025-10-06T18:34:33.144" v="1334" actId="26606"/>
          <ac:spMkLst>
            <pc:docMk/>
            <pc:sldMk cId="2662897794" sldId="261"/>
            <ac:spMk id="17" creationId="{7E018740-5C2B-4A41-AC1A-7E68D1EC1954}"/>
          </ac:spMkLst>
        </pc:spChg>
        <pc:spChg chg="add">
          <ac:chgData name="Katie Lough" userId="15272b25-06c0-4bd5-8989-e7d694131fbe" providerId="ADAL" clId="{D19669E0-9305-4792-A5A3-87E8A3E85A01}" dt="2025-10-06T18:34:33.144" v="1334" actId="26606"/>
          <ac:spMkLst>
            <pc:docMk/>
            <pc:sldMk cId="2662897794" sldId="261"/>
            <ac:spMk id="19" creationId="{166F75A4-C475-4941-8EE2-B80A06A2C1BB}"/>
          </ac:spMkLst>
        </pc:spChg>
        <pc:spChg chg="add">
          <ac:chgData name="Katie Lough" userId="15272b25-06c0-4bd5-8989-e7d694131fbe" providerId="ADAL" clId="{D19669E0-9305-4792-A5A3-87E8A3E85A01}" dt="2025-10-06T18:34:33.144" v="1334" actId="26606"/>
          <ac:spMkLst>
            <pc:docMk/>
            <pc:sldMk cId="2662897794" sldId="261"/>
            <ac:spMk id="21" creationId="{A032553A-72E8-4B0D-8405-FF9771C9AF05}"/>
          </ac:spMkLst>
        </pc:spChg>
        <pc:spChg chg="add">
          <ac:chgData name="Katie Lough" userId="15272b25-06c0-4bd5-8989-e7d694131fbe" providerId="ADAL" clId="{D19669E0-9305-4792-A5A3-87E8A3E85A01}" dt="2025-10-06T18:34:33.144" v="1334" actId="26606"/>
          <ac:spMkLst>
            <pc:docMk/>
            <pc:sldMk cId="2662897794" sldId="261"/>
            <ac:spMk id="23" creationId="{765800AC-C3B9-498E-87BC-29FAE4C76B21}"/>
          </ac:spMkLst>
        </pc:spChg>
        <pc:spChg chg="add">
          <ac:chgData name="Katie Lough" userId="15272b25-06c0-4bd5-8989-e7d694131fbe" providerId="ADAL" clId="{D19669E0-9305-4792-A5A3-87E8A3E85A01}" dt="2025-10-06T18:34:33.144" v="1334" actId="26606"/>
          <ac:spMkLst>
            <pc:docMk/>
            <pc:sldMk cId="2662897794" sldId="261"/>
            <ac:spMk id="25" creationId="{1F9D6ACB-2FF4-49F9-978A-E0D5327FC635}"/>
          </ac:spMkLst>
        </pc:spChg>
        <pc:spChg chg="add">
          <ac:chgData name="Katie Lough" userId="15272b25-06c0-4bd5-8989-e7d694131fbe" providerId="ADAL" clId="{D19669E0-9305-4792-A5A3-87E8A3E85A01}" dt="2025-10-06T18:34:33.144" v="1334" actId="26606"/>
          <ac:spMkLst>
            <pc:docMk/>
            <pc:sldMk cId="2662897794" sldId="261"/>
            <ac:spMk id="27" creationId="{A5EC319D-0FEA-4B95-A3EA-01E35672C95B}"/>
          </ac:spMkLst>
        </pc:spChg>
        <pc:picChg chg="mod modCrop">
          <ac:chgData name="Katie Lough" userId="15272b25-06c0-4bd5-8989-e7d694131fbe" providerId="ADAL" clId="{D19669E0-9305-4792-A5A3-87E8A3E85A01}" dt="2025-10-06T18:35:27.018" v="1342" actId="14100"/>
          <ac:picMkLst>
            <pc:docMk/>
            <pc:sldMk cId="2662897794" sldId="261"/>
            <ac:picMk id="4" creationId="{186A3371-085B-412E-BC2E-E454626DEE7C}"/>
          </ac:picMkLst>
        </pc:picChg>
      </pc:sldChg>
      <pc:sldChg chg="addSp delSp modSp mod setBg delDesignElem">
        <pc:chgData name="Katie Lough" userId="15272b25-06c0-4bd5-8989-e7d694131fbe" providerId="ADAL" clId="{D19669E0-9305-4792-A5A3-87E8A3E85A01}" dt="2025-10-06T18:33:21.091" v="1273" actId="255"/>
        <pc:sldMkLst>
          <pc:docMk/>
          <pc:sldMk cId="198860242" sldId="264"/>
        </pc:sldMkLst>
        <pc:spChg chg="mod">
          <ac:chgData name="Katie Lough" userId="15272b25-06c0-4bd5-8989-e7d694131fbe" providerId="ADAL" clId="{D19669E0-9305-4792-A5A3-87E8A3E85A01}" dt="2025-10-06T18:33:01.883" v="1271" actId="26606"/>
          <ac:spMkLst>
            <pc:docMk/>
            <pc:sldMk cId="198860242" sldId="264"/>
            <ac:spMk id="2" creationId="{5CDB07E9-71A6-4FDB-918F-47DD9CDB5F61}"/>
          </ac:spMkLst>
        </pc:spChg>
        <pc:spChg chg="mod">
          <ac:chgData name="Katie Lough" userId="15272b25-06c0-4bd5-8989-e7d694131fbe" providerId="ADAL" clId="{D19669E0-9305-4792-A5A3-87E8A3E85A01}" dt="2025-10-06T18:33:21.091" v="1273" actId="255"/>
          <ac:spMkLst>
            <pc:docMk/>
            <pc:sldMk cId="198860242" sldId="264"/>
            <ac:spMk id="3" creationId="{500C9D54-A113-430D-BD60-F8ED95071717}"/>
          </ac:spMkLst>
        </pc:spChg>
        <pc:spChg chg="add">
          <ac:chgData name="Katie Lough" userId="15272b25-06c0-4bd5-8989-e7d694131fbe" providerId="ADAL" clId="{D19669E0-9305-4792-A5A3-87E8A3E85A01}" dt="2025-10-06T18:33:01.883" v="1271" actId="26606"/>
          <ac:spMkLst>
            <pc:docMk/>
            <pc:sldMk cId="198860242" sldId="264"/>
            <ac:spMk id="8" creationId="{3DAC0C92-199E-475C-9390-119A9B027276}"/>
          </ac:spMkLst>
        </pc:spChg>
        <pc:spChg chg="add">
          <ac:chgData name="Katie Lough" userId="15272b25-06c0-4bd5-8989-e7d694131fbe" providerId="ADAL" clId="{D19669E0-9305-4792-A5A3-87E8A3E85A01}" dt="2025-10-06T18:33:01.883" v="1271" actId="26606"/>
          <ac:spMkLst>
            <pc:docMk/>
            <pc:sldMk cId="198860242" sldId="264"/>
            <ac:spMk id="15" creationId="{3F088236-D655-4F88-B238-E16762358025}"/>
          </ac:spMkLst>
        </pc:spChg>
        <pc:spChg chg="del">
          <ac:chgData name="Katie Lough" userId="15272b25-06c0-4bd5-8989-e7d694131fbe" providerId="ADAL" clId="{D19669E0-9305-4792-A5A3-87E8A3E85A01}" dt="2025-10-06T14:56:33.018" v="5"/>
          <ac:spMkLst>
            <pc:docMk/>
            <pc:sldMk cId="198860242" sldId="264"/>
            <ac:spMk id="17" creationId="{94DBFBD2-23B9-4007-B82F-D0C394407024}"/>
          </ac:spMkLst>
        </pc:spChg>
        <pc:spChg chg="add">
          <ac:chgData name="Katie Lough" userId="15272b25-06c0-4bd5-8989-e7d694131fbe" providerId="ADAL" clId="{D19669E0-9305-4792-A5A3-87E8A3E85A01}" dt="2025-10-06T18:33:01.883" v="1271" actId="26606"/>
          <ac:spMkLst>
            <pc:docMk/>
            <pc:sldMk cId="198860242" sldId="264"/>
            <ac:spMk id="19" creationId="{C4CFB339-0ED8-4FE2-9EF1-6D1375B8499B}"/>
          </ac:spMkLst>
        </pc:spChg>
        <pc:spChg chg="add">
          <ac:chgData name="Katie Lough" userId="15272b25-06c0-4bd5-8989-e7d694131fbe" providerId="ADAL" clId="{D19669E0-9305-4792-A5A3-87E8A3E85A01}" dt="2025-10-06T18:33:01.883" v="1271" actId="26606"/>
          <ac:spMkLst>
            <pc:docMk/>
            <pc:sldMk cId="198860242" sldId="264"/>
            <ac:spMk id="21" creationId="{31896C80-2069-4431-9C19-83B913734490}"/>
          </ac:spMkLst>
        </pc:spChg>
        <pc:spChg chg="add">
          <ac:chgData name="Katie Lough" userId="15272b25-06c0-4bd5-8989-e7d694131fbe" providerId="ADAL" clId="{D19669E0-9305-4792-A5A3-87E8A3E85A01}" dt="2025-10-06T18:33:01.883" v="1271" actId="26606"/>
          <ac:spMkLst>
            <pc:docMk/>
            <pc:sldMk cId="198860242" sldId="264"/>
            <ac:spMk id="23" creationId="{BF120A21-0841-4823-B0C4-28AEBCEF9B78}"/>
          </ac:spMkLst>
        </pc:spChg>
        <pc:spChg chg="add">
          <ac:chgData name="Katie Lough" userId="15272b25-06c0-4bd5-8989-e7d694131fbe" providerId="ADAL" clId="{D19669E0-9305-4792-A5A3-87E8A3E85A01}" dt="2025-10-06T18:33:01.883" v="1271" actId="26606"/>
          <ac:spMkLst>
            <pc:docMk/>
            <pc:sldMk cId="198860242" sldId="264"/>
            <ac:spMk id="25" creationId="{DBB05BAE-BBD3-4289-899F-A6851503C6B0}"/>
          </ac:spMkLst>
        </pc:spChg>
        <pc:spChg chg="add">
          <ac:chgData name="Katie Lough" userId="15272b25-06c0-4bd5-8989-e7d694131fbe" providerId="ADAL" clId="{D19669E0-9305-4792-A5A3-87E8A3E85A01}" dt="2025-10-06T18:33:01.883" v="1271" actId="26606"/>
          <ac:spMkLst>
            <pc:docMk/>
            <pc:sldMk cId="198860242" sldId="264"/>
            <ac:spMk id="27" creationId="{9874D11C-36F5-4BBE-A490-019A54E953B0}"/>
          </ac:spMkLst>
        </pc:spChg>
        <pc:picChg chg="del">
          <ac:chgData name="Katie Lough" userId="15272b25-06c0-4bd5-8989-e7d694131fbe" providerId="ADAL" clId="{D19669E0-9305-4792-A5A3-87E8A3E85A01}" dt="2025-10-06T18:30:59.821" v="1261" actId="478"/>
          <ac:picMkLst>
            <pc:docMk/>
            <pc:sldMk cId="198860242" sldId="264"/>
            <ac:picMk id="5" creationId="{6F18A784-54B7-2EE9-B4CB-FDCB60EE9AEE}"/>
          </ac:picMkLst>
        </pc:picChg>
        <pc:picChg chg="add mod ord modCrop">
          <ac:chgData name="Katie Lough" userId="15272b25-06c0-4bd5-8989-e7d694131fbe" providerId="ADAL" clId="{D19669E0-9305-4792-A5A3-87E8A3E85A01}" dt="2025-10-06T18:33:01.883" v="1271" actId="26606"/>
          <ac:picMkLst>
            <pc:docMk/>
            <pc:sldMk cId="198860242" sldId="264"/>
            <ac:picMk id="6" creationId="{12B3703F-1C38-4CB1-37C0-0FA5D90B7A8F}"/>
          </ac:picMkLst>
        </pc:picChg>
      </pc:sldChg>
      <pc:sldChg chg="addSp delSp modSp mod setBg">
        <pc:chgData name="Katie Lough" userId="15272b25-06c0-4bd5-8989-e7d694131fbe" providerId="ADAL" clId="{D19669E0-9305-4792-A5A3-87E8A3E85A01}" dt="2025-10-06T15:51:24.485" v="281"/>
        <pc:sldMkLst>
          <pc:docMk/>
          <pc:sldMk cId="381542151" sldId="265"/>
        </pc:sldMkLst>
        <pc:spChg chg="mod">
          <ac:chgData name="Katie Lough" userId="15272b25-06c0-4bd5-8989-e7d694131fbe" providerId="ADAL" clId="{D19669E0-9305-4792-A5A3-87E8A3E85A01}" dt="2025-10-06T15:24:34.985" v="131" actId="14100"/>
          <ac:spMkLst>
            <pc:docMk/>
            <pc:sldMk cId="381542151" sldId="265"/>
            <ac:spMk id="2" creationId="{2C546013-34AF-4727-A483-24157A2E5BF6}"/>
          </ac:spMkLst>
        </pc:spChg>
        <pc:spChg chg="mod ord">
          <ac:chgData name="Katie Lough" userId="15272b25-06c0-4bd5-8989-e7d694131fbe" providerId="ADAL" clId="{D19669E0-9305-4792-A5A3-87E8A3E85A01}" dt="2025-10-06T15:51:24.485" v="281"/>
          <ac:spMkLst>
            <pc:docMk/>
            <pc:sldMk cId="381542151" sldId="265"/>
            <ac:spMk id="3" creationId="{A5C80F64-AEAF-40AA-8206-2442DDC2F585}"/>
          </ac:spMkLst>
        </pc:spChg>
        <pc:spChg chg="add del">
          <ac:chgData name="Katie Lough" userId="15272b25-06c0-4bd5-8989-e7d694131fbe" providerId="ADAL" clId="{D19669E0-9305-4792-A5A3-87E8A3E85A01}" dt="2025-10-06T15:23:50.596" v="119" actId="26606"/>
          <ac:spMkLst>
            <pc:docMk/>
            <pc:sldMk cId="381542151" sldId="265"/>
            <ac:spMk id="13" creationId="{3F088236-D655-4F88-B238-E16762358025}"/>
          </ac:spMkLst>
        </pc:spChg>
        <pc:spChg chg="add del">
          <ac:chgData name="Katie Lough" userId="15272b25-06c0-4bd5-8989-e7d694131fbe" providerId="ADAL" clId="{D19669E0-9305-4792-A5A3-87E8A3E85A01}" dt="2025-10-06T15:23:50.596" v="119" actId="26606"/>
          <ac:spMkLst>
            <pc:docMk/>
            <pc:sldMk cId="381542151" sldId="265"/>
            <ac:spMk id="15" creationId="{3DAC0C92-199E-475C-9390-119A9B027276}"/>
          </ac:spMkLst>
        </pc:spChg>
        <pc:spChg chg="add del">
          <ac:chgData name="Katie Lough" userId="15272b25-06c0-4bd5-8989-e7d694131fbe" providerId="ADAL" clId="{D19669E0-9305-4792-A5A3-87E8A3E85A01}" dt="2025-10-06T15:23:50.596" v="119" actId="26606"/>
          <ac:spMkLst>
            <pc:docMk/>
            <pc:sldMk cId="381542151" sldId="265"/>
            <ac:spMk id="17" creationId="{C4CFB339-0ED8-4FE2-9EF1-6D1375B8499B}"/>
          </ac:spMkLst>
        </pc:spChg>
        <pc:spChg chg="add del">
          <ac:chgData name="Katie Lough" userId="15272b25-06c0-4bd5-8989-e7d694131fbe" providerId="ADAL" clId="{D19669E0-9305-4792-A5A3-87E8A3E85A01}" dt="2025-10-06T15:23:50.596" v="119" actId="26606"/>
          <ac:spMkLst>
            <pc:docMk/>
            <pc:sldMk cId="381542151" sldId="265"/>
            <ac:spMk id="19" creationId="{31896C80-2069-4431-9C19-83B913734490}"/>
          </ac:spMkLst>
        </pc:spChg>
        <pc:spChg chg="add del">
          <ac:chgData name="Katie Lough" userId="15272b25-06c0-4bd5-8989-e7d694131fbe" providerId="ADAL" clId="{D19669E0-9305-4792-A5A3-87E8A3E85A01}" dt="2025-10-06T15:23:50.596" v="119" actId="26606"/>
          <ac:spMkLst>
            <pc:docMk/>
            <pc:sldMk cId="381542151" sldId="265"/>
            <ac:spMk id="21" creationId="{BF120A21-0841-4823-B0C4-28AEBCEF9B78}"/>
          </ac:spMkLst>
        </pc:spChg>
        <pc:spChg chg="add del">
          <ac:chgData name="Katie Lough" userId="15272b25-06c0-4bd5-8989-e7d694131fbe" providerId="ADAL" clId="{D19669E0-9305-4792-A5A3-87E8A3E85A01}" dt="2025-10-06T15:23:50.596" v="119" actId="26606"/>
          <ac:spMkLst>
            <pc:docMk/>
            <pc:sldMk cId="381542151" sldId="265"/>
            <ac:spMk id="23" creationId="{DBB05BAE-BBD3-4289-899F-A6851503C6B0}"/>
          </ac:spMkLst>
        </pc:spChg>
        <pc:spChg chg="add del">
          <ac:chgData name="Katie Lough" userId="15272b25-06c0-4bd5-8989-e7d694131fbe" providerId="ADAL" clId="{D19669E0-9305-4792-A5A3-87E8A3E85A01}" dt="2025-10-06T15:23:50.596" v="119" actId="26606"/>
          <ac:spMkLst>
            <pc:docMk/>
            <pc:sldMk cId="381542151" sldId="265"/>
            <ac:spMk id="25" creationId="{9874D11C-36F5-4BBE-A490-019A54E953B0}"/>
          </ac:spMkLst>
        </pc:spChg>
        <pc:picChg chg="del mod ord">
          <ac:chgData name="Katie Lough" userId="15272b25-06c0-4bd5-8989-e7d694131fbe" providerId="ADAL" clId="{D19669E0-9305-4792-A5A3-87E8A3E85A01}" dt="2025-10-06T15:22:39.732" v="115" actId="478"/>
          <ac:picMkLst>
            <pc:docMk/>
            <pc:sldMk cId="381542151" sldId="265"/>
            <ac:picMk id="4" creationId="{DE58E0C4-7BF3-4E79-A246-642BF67F76BF}"/>
          </ac:picMkLst>
        </pc:picChg>
        <pc:picChg chg="add mod">
          <ac:chgData name="Katie Lough" userId="15272b25-06c0-4bd5-8989-e7d694131fbe" providerId="ADAL" clId="{D19669E0-9305-4792-A5A3-87E8A3E85A01}" dt="2025-10-06T15:24:19.367" v="127" actId="14100"/>
          <ac:picMkLst>
            <pc:docMk/>
            <pc:sldMk cId="381542151" sldId="265"/>
            <ac:picMk id="6" creationId="{C149535D-FAE6-A656-3B25-EA17CED8B59F}"/>
          </ac:picMkLst>
        </pc:picChg>
      </pc:sldChg>
      <pc:sldChg chg="addSp delSp modSp mod setBg delDesignElem">
        <pc:chgData name="Katie Lough" userId="15272b25-06c0-4bd5-8989-e7d694131fbe" providerId="ADAL" clId="{D19669E0-9305-4792-A5A3-87E8A3E85A01}" dt="2025-10-06T18:36:39.903" v="1355" actId="1076"/>
        <pc:sldMkLst>
          <pc:docMk/>
          <pc:sldMk cId="2941250786" sldId="266"/>
        </pc:sldMkLst>
        <pc:spChg chg="mod">
          <ac:chgData name="Katie Lough" userId="15272b25-06c0-4bd5-8989-e7d694131fbe" providerId="ADAL" clId="{D19669E0-9305-4792-A5A3-87E8A3E85A01}" dt="2025-10-06T18:36:06.573" v="1352" actId="26606"/>
          <ac:spMkLst>
            <pc:docMk/>
            <pc:sldMk cId="2941250786" sldId="266"/>
            <ac:spMk id="2" creationId="{0AE1FB44-38B5-45C8-8036-A5FBB760BA35}"/>
          </ac:spMkLst>
        </pc:spChg>
        <pc:spChg chg="mod">
          <ac:chgData name="Katie Lough" userId="15272b25-06c0-4bd5-8989-e7d694131fbe" providerId="ADAL" clId="{D19669E0-9305-4792-A5A3-87E8A3E85A01}" dt="2025-10-06T18:36:39.903" v="1355" actId="1076"/>
          <ac:spMkLst>
            <pc:docMk/>
            <pc:sldMk cId="2941250786" sldId="266"/>
            <ac:spMk id="3" creationId="{8B4AD11C-E170-420A-9364-C6F8FC376660}"/>
          </ac:spMkLst>
        </pc:spChg>
        <pc:spChg chg="add">
          <ac:chgData name="Katie Lough" userId="15272b25-06c0-4bd5-8989-e7d694131fbe" providerId="ADAL" clId="{D19669E0-9305-4792-A5A3-87E8A3E85A01}" dt="2025-10-06T18:36:06.573" v="1352" actId="26606"/>
          <ac:spMkLst>
            <pc:docMk/>
            <pc:sldMk cId="2941250786" sldId="266"/>
            <ac:spMk id="9" creationId="{3BCB5F6A-9EB0-40B0-9D13-3023E9A20508}"/>
          </ac:spMkLst>
        </pc:spChg>
        <pc:spChg chg="del">
          <ac:chgData name="Katie Lough" userId="15272b25-06c0-4bd5-8989-e7d694131fbe" providerId="ADAL" clId="{D19669E0-9305-4792-A5A3-87E8A3E85A01}" dt="2025-10-06T14:56:33.018" v="5"/>
          <ac:spMkLst>
            <pc:docMk/>
            <pc:sldMk cId="2941250786" sldId="266"/>
            <ac:spMk id="12" creationId="{53FD8994-38E8-4E51-9444-3447A171944C}"/>
          </ac:spMkLst>
        </pc:spChg>
        <pc:spChg chg="del">
          <ac:chgData name="Katie Lough" userId="15272b25-06c0-4bd5-8989-e7d694131fbe" providerId="ADAL" clId="{D19669E0-9305-4792-A5A3-87E8A3E85A01}" dt="2025-10-06T14:56:33.018" v="5"/>
          <ac:spMkLst>
            <pc:docMk/>
            <pc:sldMk cId="2941250786" sldId="266"/>
            <ac:spMk id="14" creationId="{F71673FE-0587-4591-8D3B-D7F7345E8ACC}"/>
          </ac:spMkLst>
        </pc:spChg>
        <pc:picChg chg="mod">
          <ac:chgData name="Katie Lough" userId="15272b25-06c0-4bd5-8989-e7d694131fbe" providerId="ADAL" clId="{D19669E0-9305-4792-A5A3-87E8A3E85A01}" dt="2025-10-06T18:36:06.573" v="1352" actId="26606"/>
          <ac:picMkLst>
            <pc:docMk/>
            <pc:sldMk cId="2941250786" sldId="266"/>
            <ac:picMk id="7" creationId="{9F1BB3F0-3CFA-27CE-BA10-F93F1F7F7989}"/>
          </ac:picMkLst>
        </pc:picChg>
      </pc:sldChg>
      <pc:sldChg chg="addSp delSp modSp mod setBg delDesignElem">
        <pc:chgData name="Katie Lough" userId="15272b25-06c0-4bd5-8989-e7d694131fbe" providerId="ADAL" clId="{D19669E0-9305-4792-A5A3-87E8A3E85A01}" dt="2025-10-06T15:46:26.267" v="256" actId="1076"/>
        <pc:sldMkLst>
          <pc:docMk/>
          <pc:sldMk cId="4113583562" sldId="281"/>
        </pc:sldMkLst>
        <pc:spChg chg="mod">
          <ac:chgData name="Katie Lough" userId="15272b25-06c0-4bd5-8989-e7d694131fbe" providerId="ADAL" clId="{D19669E0-9305-4792-A5A3-87E8A3E85A01}" dt="2025-10-06T15:45:57.622" v="252" actId="1076"/>
          <ac:spMkLst>
            <pc:docMk/>
            <pc:sldMk cId="4113583562" sldId="281"/>
            <ac:spMk id="2" creationId="{AE8824E7-3594-42BF-B419-E689783E1DE5}"/>
          </ac:spMkLst>
        </pc:spChg>
        <pc:spChg chg="mod">
          <ac:chgData name="Katie Lough" userId="15272b25-06c0-4bd5-8989-e7d694131fbe" providerId="ADAL" clId="{D19669E0-9305-4792-A5A3-87E8A3E85A01}" dt="2025-10-06T15:46:26.267" v="256" actId="1076"/>
          <ac:spMkLst>
            <pc:docMk/>
            <pc:sldMk cId="4113583562" sldId="281"/>
            <ac:spMk id="3" creationId="{5BE37EB3-7247-49EC-82BC-98B99704B946}"/>
          </ac:spMkLst>
        </pc:spChg>
        <pc:spChg chg="add">
          <ac:chgData name="Katie Lough" userId="15272b25-06c0-4bd5-8989-e7d694131fbe" providerId="ADAL" clId="{D19669E0-9305-4792-A5A3-87E8A3E85A01}" dt="2025-10-06T15:45:23.125" v="248" actId="26606"/>
          <ac:spMkLst>
            <pc:docMk/>
            <pc:sldMk cId="4113583562" sldId="281"/>
            <ac:spMk id="9" creationId="{3F088236-D655-4F88-B238-E16762358025}"/>
          </ac:spMkLst>
        </pc:spChg>
        <pc:spChg chg="del">
          <ac:chgData name="Katie Lough" userId="15272b25-06c0-4bd5-8989-e7d694131fbe" providerId="ADAL" clId="{D19669E0-9305-4792-A5A3-87E8A3E85A01}" dt="2025-10-06T14:56:33.018" v="5"/>
          <ac:spMkLst>
            <pc:docMk/>
            <pc:sldMk cId="4113583562" sldId="281"/>
            <ac:spMk id="12" creationId="{53FD8994-38E8-4E51-9444-3447A171944C}"/>
          </ac:spMkLst>
        </pc:spChg>
        <pc:spChg chg="del">
          <ac:chgData name="Katie Lough" userId="15272b25-06c0-4bd5-8989-e7d694131fbe" providerId="ADAL" clId="{D19669E0-9305-4792-A5A3-87E8A3E85A01}" dt="2025-10-06T14:56:33.018" v="5"/>
          <ac:spMkLst>
            <pc:docMk/>
            <pc:sldMk cId="4113583562" sldId="281"/>
            <ac:spMk id="14" creationId="{F71673FE-0587-4591-8D3B-D7F7345E8ACC}"/>
          </ac:spMkLst>
        </pc:spChg>
        <pc:spChg chg="add">
          <ac:chgData name="Katie Lough" userId="15272b25-06c0-4bd5-8989-e7d694131fbe" providerId="ADAL" clId="{D19669E0-9305-4792-A5A3-87E8A3E85A01}" dt="2025-10-06T15:45:23.125" v="248" actId="26606"/>
          <ac:spMkLst>
            <pc:docMk/>
            <pc:sldMk cId="4113583562" sldId="281"/>
            <ac:spMk id="16" creationId="{3DAC0C92-199E-475C-9390-119A9B027276}"/>
          </ac:spMkLst>
        </pc:spChg>
        <pc:spChg chg="add">
          <ac:chgData name="Katie Lough" userId="15272b25-06c0-4bd5-8989-e7d694131fbe" providerId="ADAL" clId="{D19669E0-9305-4792-A5A3-87E8A3E85A01}" dt="2025-10-06T15:45:23.125" v="248" actId="26606"/>
          <ac:spMkLst>
            <pc:docMk/>
            <pc:sldMk cId="4113583562" sldId="281"/>
            <ac:spMk id="18" creationId="{C4CFB339-0ED8-4FE2-9EF1-6D1375B8499B}"/>
          </ac:spMkLst>
        </pc:spChg>
        <pc:spChg chg="add">
          <ac:chgData name="Katie Lough" userId="15272b25-06c0-4bd5-8989-e7d694131fbe" providerId="ADAL" clId="{D19669E0-9305-4792-A5A3-87E8A3E85A01}" dt="2025-10-06T15:45:23.125" v="248" actId="26606"/>
          <ac:spMkLst>
            <pc:docMk/>
            <pc:sldMk cId="4113583562" sldId="281"/>
            <ac:spMk id="20" creationId="{31896C80-2069-4431-9C19-83B913734490}"/>
          </ac:spMkLst>
        </pc:spChg>
        <pc:spChg chg="add">
          <ac:chgData name="Katie Lough" userId="15272b25-06c0-4bd5-8989-e7d694131fbe" providerId="ADAL" clId="{D19669E0-9305-4792-A5A3-87E8A3E85A01}" dt="2025-10-06T15:45:23.125" v="248" actId="26606"/>
          <ac:spMkLst>
            <pc:docMk/>
            <pc:sldMk cId="4113583562" sldId="281"/>
            <ac:spMk id="22" creationId="{BF120A21-0841-4823-B0C4-28AEBCEF9B78}"/>
          </ac:spMkLst>
        </pc:spChg>
        <pc:spChg chg="add">
          <ac:chgData name="Katie Lough" userId="15272b25-06c0-4bd5-8989-e7d694131fbe" providerId="ADAL" clId="{D19669E0-9305-4792-A5A3-87E8A3E85A01}" dt="2025-10-06T15:45:23.125" v="248" actId="26606"/>
          <ac:spMkLst>
            <pc:docMk/>
            <pc:sldMk cId="4113583562" sldId="281"/>
            <ac:spMk id="24" creationId="{DBB05BAE-BBD3-4289-899F-A6851503C6B0}"/>
          </ac:spMkLst>
        </pc:spChg>
        <pc:spChg chg="add">
          <ac:chgData name="Katie Lough" userId="15272b25-06c0-4bd5-8989-e7d694131fbe" providerId="ADAL" clId="{D19669E0-9305-4792-A5A3-87E8A3E85A01}" dt="2025-10-06T15:45:23.125" v="248" actId="26606"/>
          <ac:spMkLst>
            <pc:docMk/>
            <pc:sldMk cId="4113583562" sldId="281"/>
            <ac:spMk id="26" creationId="{9874D11C-36F5-4BBE-A490-019A54E953B0}"/>
          </ac:spMkLst>
        </pc:spChg>
        <pc:picChg chg="add mod ord">
          <ac:chgData name="Katie Lough" userId="15272b25-06c0-4bd5-8989-e7d694131fbe" providerId="ADAL" clId="{D19669E0-9305-4792-A5A3-87E8A3E85A01}" dt="2025-10-06T15:45:23.125" v="248" actId="26606"/>
          <ac:picMkLst>
            <pc:docMk/>
            <pc:sldMk cId="4113583562" sldId="281"/>
            <ac:picMk id="5" creationId="{46CDD284-2D7F-056B-56CC-FF448DDCA181}"/>
          </ac:picMkLst>
        </pc:picChg>
        <pc:picChg chg="del">
          <ac:chgData name="Katie Lough" userId="15272b25-06c0-4bd5-8989-e7d694131fbe" providerId="ADAL" clId="{D19669E0-9305-4792-A5A3-87E8A3E85A01}" dt="2025-10-06T15:45:13.218" v="244" actId="478"/>
          <ac:picMkLst>
            <pc:docMk/>
            <pc:sldMk cId="4113583562" sldId="281"/>
            <ac:picMk id="7" creationId="{7B1E83E8-2D6C-4A0A-8298-164BC1B24CCC}"/>
          </ac:picMkLst>
        </pc:picChg>
      </pc:sldChg>
      <pc:sldChg chg="modSp mod">
        <pc:chgData name="Katie Lough" userId="15272b25-06c0-4bd5-8989-e7d694131fbe" providerId="ADAL" clId="{D19669E0-9305-4792-A5A3-87E8A3E85A01}" dt="2025-10-06T18:37:58.370" v="1357" actId="1076"/>
        <pc:sldMkLst>
          <pc:docMk/>
          <pc:sldMk cId="2006535262" sldId="284"/>
        </pc:sldMkLst>
        <pc:spChg chg="mod">
          <ac:chgData name="Katie Lough" userId="15272b25-06c0-4bd5-8989-e7d694131fbe" providerId="ADAL" clId="{D19669E0-9305-4792-A5A3-87E8A3E85A01}" dt="2025-10-06T14:56:33.018" v="5"/>
          <ac:spMkLst>
            <pc:docMk/>
            <pc:sldMk cId="2006535262" sldId="284"/>
            <ac:spMk id="2" creationId="{6AB6F591-9C6E-4034-9D05-BE3CDEFB5CE1}"/>
          </ac:spMkLst>
        </pc:spChg>
        <pc:spChg chg="mod">
          <ac:chgData name="Katie Lough" userId="15272b25-06c0-4bd5-8989-e7d694131fbe" providerId="ADAL" clId="{D19669E0-9305-4792-A5A3-87E8A3E85A01}" dt="2025-10-06T18:37:58.370" v="1357" actId="1076"/>
          <ac:spMkLst>
            <pc:docMk/>
            <pc:sldMk cId="2006535262" sldId="284"/>
            <ac:spMk id="3" creationId="{65EF8644-CA17-95BD-793F-66179C6FDDAB}"/>
          </ac:spMkLst>
        </pc:spChg>
      </pc:sldChg>
      <pc:sldChg chg="addSp delSp modSp mod">
        <pc:chgData name="Katie Lough" userId="15272b25-06c0-4bd5-8989-e7d694131fbe" providerId="ADAL" clId="{D19669E0-9305-4792-A5A3-87E8A3E85A01}" dt="2025-10-06T18:27:30.134" v="1164" actId="20577"/>
        <pc:sldMkLst>
          <pc:docMk/>
          <pc:sldMk cId="3686338777" sldId="287"/>
        </pc:sldMkLst>
        <pc:spChg chg="mod">
          <ac:chgData name="Katie Lough" userId="15272b25-06c0-4bd5-8989-e7d694131fbe" providerId="ADAL" clId="{D19669E0-9305-4792-A5A3-87E8A3E85A01}" dt="2025-10-06T14:56:33.018" v="5"/>
          <ac:spMkLst>
            <pc:docMk/>
            <pc:sldMk cId="3686338777" sldId="287"/>
            <ac:spMk id="2" creationId="{115A1D9C-9D52-4090-9670-C8AEB523808B}"/>
          </ac:spMkLst>
        </pc:spChg>
        <pc:spChg chg="add del mod">
          <ac:chgData name="Katie Lough" userId="15272b25-06c0-4bd5-8989-e7d694131fbe" providerId="ADAL" clId="{D19669E0-9305-4792-A5A3-87E8A3E85A01}" dt="2025-10-06T18:27:30.134" v="1164" actId="20577"/>
          <ac:spMkLst>
            <pc:docMk/>
            <pc:sldMk cId="3686338777" sldId="287"/>
            <ac:spMk id="5" creationId="{9C918573-3F38-45F4-B912-5639F82FE905}"/>
          </ac:spMkLst>
        </pc:spChg>
        <pc:graphicFrameChg chg="add del">
          <ac:chgData name="Katie Lough" userId="15272b25-06c0-4bd5-8989-e7d694131fbe" providerId="ADAL" clId="{D19669E0-9305-4792-A5A3-87E8A3E85A01}" dt="2025-10-06T15:49:19.577" v="265" actId="26606"/>
          <ac:graphicFrameMkLst>
            <pc:docMk/>
            <pc:sldMk cId="3686338777" sldId="287"/>
            <ac:graphicFrameMk id="9" creationId="{2F49CC8B-5E9D-3AA2-4866-F82364D44E7C}"/>
          </ac:graphicFrameMkLst>
        </pc:graphicFrameChg>
        <pc:picChg chg="del mod">
          <ac:chgData name="Katie Lough" userId="15272b25-06c0-4bd5-8989-e7d694131fbe" providerId="ADAL" clId="{D19669E0-9305-4792-A5A3-87E8A3E85A01}" dt="2025-10-06T15:47:32.621" v="259" actId="478"/>
          <ac:picMkLst>
            <pc:docMk/>
            <pc:sldMk cId="3686338777" sldId="287"/>
            <ac:picMk id="4" creationId="{241FC887-A0B3-4702-9601-85BBCF58E1CB}"/>
          </ac:picMkLst>
        </pc:picChg>
        <pc:picChg chg="add mod">
          <ac:chgData name="Katie Lough" userId="15272b25-06c0-4bd5-8989-e7d694131fbe" providerId="ADAL" clId="{D19669E0-9305-4792-A5A3-87E8A3E85A01}" dt="2025-10-06T15:49:27.212" v="266" actId="1076"/>
          <ac:picMkLst>
            <pc:docMk/>
            <pc:sldMk cId="3686338777" sldId="287"/>
            <ac:picMk id="7" creationId="{38BFCA6F-72F2-4844-1C5F-2713CFD124DE}"/>
          </ac:picMkLst>
        </pc:picChg>
        <pc:picChg chg="add del mod">
          <ac:chgData name="Katie Lough" userId="15272b25-06c0-4bd5-8989-e7d694131fbe" providerId="ADAL" clId="{D19669E0-9305-4792-A5A3-87E8A3E85A01}" dt="2025-10-06T18:09:47.166" v="309" actId="478"/>
          <ac:picMkLst>
            <pc:docMk/>
            <pc:sldMk cId="3686338777" sldId="287"/>
            <ac:picMk id="10" creationId="{55A35265-240D-2C11-233D-7567AFF18B16}"/>
          </ac:picMkLst>
        </pc:picChg>
        <pc:picChg chg="add mod modCrop">
          <ac:chgData name="Katie Lough" userId="15272b25-06c0-4bd5-8989-e7d694131fbe" providerId="ADAL" clId="{D19669E0-9305-4792-A5A3-87E8A3E85A01}" dt="2025-10-06T18:25:51.693" v="1112" actId="1076"/>
          <ac:picMkLst>
            <pc:docMk/>
            <pc:sldMk cId="3686338777" sldId="287"/>
            <ac:picMk id="12" creationId="{7F367E91-49EB-8F7F-A235-6401F1DEF01C}"/>
          </ac:picMkLst>
        </pc:picChg>
      </pc:sldChg>
      <pc:sldChg chg="addSp modSp mod setBg">
        <pc:chgData name="Katie Lough" userId="15272b25-06c0-4bd5-8989-e7d694131fbe" providerId="ADAL" clId="{D19669E0-9305-4792-A5A3-87E8A3E85A01}" dt="2025-10-06T18:24:28.692" v="1088" actId="1076"/>
        <pc:sldMkLst>
          <pc:docMk/>
          <pc:sldMk cId="749520284" sldId="289"/>
        </pc:sldMkLst>
        <pc:spChg chg="mod">
          <ac:chgData name="Katie Lough" userId="15272b25-06c0-4bd5-8989-e7d694131fbe" providerId="ADAL" clId="{D19669E0-9305-4792-A5A3-87E8A3E85A01}" dt="2025-10-06T15:11:17.980" v="22" actId="26606"/>
          <ac:spMkLst>
            <pc:docMk/>
            <pc:sldMk cId="749520284" sldId="289"/>
            <ac:spMk id="2" creationId="{F2B6AB5D-8905-BA97-7DCF-FA7EAAFE6678}"/>
          </ac:spMkLst>
        </pc:spChg>
        <pc:spChg chg="mod">
          <ac:chgData name="Katie Lough" userId="15272b25-06c0-4bd5-8989-e7d694131fbe" providerId="ADAL" clId="{D19669E0-9305-4792-A5A3-87E8A3E85A01}" dt="2025-10-06T18:24:28.692" v="1088" actId="1076"/>
          <ac:spMkLst>
            <pc:docMk/>
            <pc:sldMk cId="749520284" sldId="289"/>
            <ac:spMk id="3" creationId="{F5C501AE-B58C-F810-09DB-A75BA5B4F643}"/>
          </ac:spMkLst>
        </pc:spChg>
        <pc:spChg chg="add">
          <ac:chgData name="Katie Lough" userId="15272b25-06c0-4bd5-8989-e7d694131fbe" providerId="ADAL" clId="{D19669E0-9305-4792-A5A3-87E8A3E85A01}" dt="2025-10-06T15:11:17.980" v="22" actId="26606"/>
          <ac:spMkLst>
            <pc:docMk/>
            <pc:sldMk cId="749520284" sldId="289"/>
            <ac:spMk id="10" creationId="{5A7802B6-FF37-40CF-A7E2-6F2A0D9A91EF}"/>
          </ac:spMkLst>
        </pc:spChg>
        <pc:picChg chg="mod ord">
          <ac:chgData name="Katie Lough" userId="15272b25-06c0-4bd5-8989-e7d694131fbe" providerId="ADAL" clId="{D19669E0-9305-4792-A5A3-87E8A3E85A01}" dt="2025-10-06T15:11:17.980" v="22" actId="26606"/>
          <ac:picMkLst>
            <pc:docMk/>
            <pc:sldMk cId="749520284" sldId="289"/>
            <ac:picMk id="5" creationId="{3E308430-C262-C06B-7EBD-25BE176DF5E7}"/>
          </ac:picMkLst>
        </pc:picChg>
      </pc:sldChg>
      <pc:sldChg chg="delSp modSp mod setBg addAnim delAnim modAnim">
        <pc:chgData name="Katie Lough" userId="15272b25-06c0-4bd5-8989-e7d694131fbe" providerId="ADAL" clId="{D19669E0-9305-4792-A5A3-87E8A3E85A01}" dt="2025-10-06T18:39:31.531" v="1370" actId="478"/>
        <pc:sldMkLst>
          <pc:docMk/>
          <pc:sldMk cId="2905973495" sldId="291"/>
        </pc:sldMkLst>
        <pc:spChg chg="mod">
          <ac:chgData name="Katie Lough" userId="15272b25-06c0-4bd5-8989-e7d694131fbe" providerId="ADAL" clId="{D19669E0-9305-4792-A5A3-87E8A3E85A01}" dt="2025-10-06T18:38:04.207" v="1358" actId="26606"/>
          <ac:spMkLst>
            <pc:docMk/>
            <pc:sldMk cId="2905973495" sldId="291"/>
            <ac:spMk id="2" creationId="{D6E4C57A-B000-06BF-A5AC-EBE4E3346F79}"/>
          </ac:spMkLst>
        </pc:spChg>
        <pc:spChg chg="del mod">
          <ac:chgData name="Katie Lough" userId="15272b25-06c0-4bd5-8989-e7d694131fbe" providerId="ADAL" clId="{D19669E0-9305-4792-A5A3-87E8A3E85A01}" dt="2025-10-06T18:39:31.531" v="1370" actId="478"/>
          <ac:spMkLst>
            <pc:docMk/>
            <pc:sldMk cId="2905973495" sldId="291"/>
            <ac:spMk id="3" creationId="{0330DA79-CEAC-D15D-BFAC-0EFED4AE8E63}"/>
          </ac:spMkLst>
        </pc:spChg>
        <pc:picChg chg="mod ord">
          <ac:chgData name="Katie Lough" userId="15272b25-06c0-4bd5-8989-e7d694131fbe" providerId="ADAL" clId="{D19669E0-9305-4792-A5A3-87E8A3E85A01}" dt="2025-10-06T18:38:04.207" v="1358" actId="26606"/>
          <ac:picMkLst>
            <pc:docMk/>
            <pc:sldMk cId="2905973495" sldId="291"/>
            <ac:picMk id="5" creationId="{0A127AD7-90A2-7B4E-5281-2B85CC615940}"/>
          </ac:picMkLst>
        </pc:picChg>
      </pc:sldChg>
      <pc:sldChg chg="modSp mod">
        <pc:chgData name="Katie Lough" userId="15272b25-06c0-4bd5-8989-e7d694131fbe" providerId="ADAL" clId="{D19669E0-9305-4792-A5A3-87E8A3E85A01}" dt="2025-10-06T18:38:39.002" v="1365" actId="1076"/>
        <pc:sldMkLst>
          <pc:docMk/>
          <pc:sldMk cId="220975042" sldId="293"/>
        </pc:sldMkLst>
        <pc:spChg chg="mod">
          <ac:chgData name="Katie Lough" userId="15272b25-06c0-4bd5-8989-e7d694131fbe" providerId="ADAL" clId="{D19669E0-9305-4792-A5A3-87E8A3E85A01}" dt="2025-10-06T18:38:22.837" v="1361" actId="14100"/>
          <ac:spMkLst>
            <pc:docMk/>
            <pc:sldMk cId="220975042" sldId="293"/>
            <ac:spMk id="2" creationId="{6AB6F591-9C6E-4034-9D05-BE3CDEFB5CE1}"/>
          </ac:spMkLst>
        </pc:spChg>
        <pc:spChg chg="mod">
          <ac:chgData name="Katie Lough" userId="15272b25-06c0-4bd5-8989-e7d694131fbe" providerId="ADAL" clId="{D19669E0-9305-4792-A5A3-87E8A3E85A01}" dt="2025-10-06T18:38:31.082" v="1364" actId="14100"/>
          <ac:spMkLst>
            <pc:docMk/>
            <pc:sldMk cId="220975042" sldId="293"/>
            <ac:spMk id="3" creationId="{C7754C63-7B64-4935-B444-A91034DD1503}"/>
          </ac:spMkLst>
        </pc:spChg>
        <pc:spChg chg="mod">
          <ac:chgData name="Katie Lough" userId="15272b25-06c0-4bd5-8989-e7d694131fbe" providerId="ADAL" clId="{D19669E0-9305-4792-A5A3-87E8A3E85A01}" dt="2025-10-06T18:38:39.002" v="1365" actId="1076"/>
          <ac:spMkLst>
            <pc:docMk/>
            <pc:sldMk cId="220975042" sldId="293"/>
            <ac:spMk id="8" creationId="{953B7DF4-AA2F-4931-AE75-145A90891B54}"/>
          </ac:spMkLst>
        </pc:spChg>
        <pc:picChg chg="mod">
          <ac:chgData name="Katie Lough" userId="15272b25-06c0-4bd5-8989-e7d694131fbe" providerId="ADAL" clId="{D19669E0-9305-4792-A5A3-87E8A3E85A01}" dt="2025-10-06T18:38:24.896" v="1362" actId="1076"/>
          <ac:picMkLst>
            <pc:docMk/>
            <pc:sldMk cId="220975042" sldId="293"/>
            <ac:picMk id="6" creationId="{1219567C-9E57-A25A-D0A0-457BF60140D3}"/>
          </ac:picMkLst>
        </pc:picChg>
      </pc:sldChg>
      <pc:sldChg chg="addSp delSp modSp mod setBg">
        <pc:chgData name="Katie Lough" userId="15272b25-06c0-4bd5-8989-e7d694131fbe" providerId="ADAL" clId="{D19669E0-9305-4792-A5A3-87E8A3E85A01}" dt="2025-10-06T18:24:46.477" v="1099" actId="20577"/>
        <pc:sldMkLst>
          <pc:docMk/>
          <pc:sldMk cId="2533159009" sldId="294"/>
        </pc:sldMkLst>
        <pc:spChg chg="mod">
          <ac:chgData name="Katie Lough" userId="15272b25-06c0-4bd5-8989-e7d694131fbe" providerId="ADAL" clId="{D19669E0-9305-4792-A5A3-87E8A3E85A01}" dt="2025-10-06T15:16:29.889" v="84" actId="26606"/>
          <ac:spMkLst>
            <pc:docMk/>
            <pc:sldMk cId="2533159009" sldId="294"/>
            <ac:spMk id="2" creationId="{06A4145E-C9D4-4AD5-96A9-0C5ADAA33373}"/>
          </ac:spMkLst>
        </pc:spChg>
        <pc:spChg chg="mod">
          <ac:chgData name="Katie Lough" userId="15272b25-06c0-4bd5-8989-e7d694131fbe" providerId="ADAL" clId="{D19669E0-9305-4792-A5A3-87E8A3E85A01}" dt="2025-10-06T15:16:29.889" v="84" actId="26606"/>
          <ac:spMkLst>
            <pc:docMk/>
            <pc:sldMk cId="2533159009" sldId="294"/>
            <ac:spMk id="3" creationId="{77C7E9B6-9A68-3226-0D54-34B178DEB508}"/>
          </ac:spMkLst>
        </pc:spChg>
        <pc:spChg chg="mod ord">
          <ac:chgData name="Katie Lough" userId="15272b25-06c0-4bd5-8989-e7d694131fbe" providerId="ADAL" clId="{D19669E0-9305-4792-A5A3-87E8A3E85A01}" dt="2025-10-06T18:24:46.477" v="1099" actId="20577"/>
          <ac:spMkLst>
            <pc:docMk/>
            <pc:sldMk cId="2533159009" sldId="294"/>
            <ac:spMk id="4" creationId="{CFB7C41D-AA52-C0C3-22A4-4D7267FB97AE}"/>
          </ac:spMkLst>
        </pc:spChg>
        <pc:spChg chg="add del">
          <ac:chgData name="Katie Lough" userId="15272b25-06c0-4bd5-8989-e7d694131fbe" providerId="ADAL" clId="{D19669E0-9305-4792-A5A3-87E8A3E85A01}" dt="2025-10-06T15:21:35.489" v="104" actId="26606"/>
          <ac:spMkLst>
            <pc:docMk/>
            <pc:sldMk cId="2533159009" sldId="294"/>
            <ac:spMk id="10" creationId="{3BCB5F6A-9EB0-40B0-9D13-3023E9A20508}"/>
          </ac:spMkLst>
        </pc:spChg>
        <pc:spChg chg="add">
          <ac:chgData name="Katie Lough" userId="15272b25-06c0-4bd5-8989-e7d694131fbe" providerId="ADAL" clId="{D19669E0-9305-4792-A5A3-87E8A3E85A01}" dt="2025-10-06T15:21:35.489" v="104" actId="26606"/>
          <ac:spMkLst>
            <pc:docMk/>
            <pc:sldMk cId="2533159009" sldId="294"/>
            <ac:spMk id="15" creationId="{3BCB5F6A-9EB0-40B0-9D13-3023E9A20508}"/>
          </ac:spMkLst>
        </pc:spChg>
        <pc:picChg chg="del mod ord">
          <ac:chgData name="Katie Lough" userId="15272b25-06c0-4bd5-8989-e7d694131fbe" providerId="ADAL" clId="{D19669E0-9305-4792-A5A3-87E8A3E85A01}" dt="2025-10-06T15:16:33.591" v="85" actId="478"/>
          <ac:picMkLst>
            <pc:docMk/>
            <pc:sldMk cId="2533159009" sldId="294"/>
            <ac:picMk id="5" creationId="{9BD51BD7-42E5-440E-BF60-A6A83C485530}"/>
          </ac:picMkLst>
        </pc:picChg>
        <pc:picChg chg="add del mod">
          <ac:chgData name="Katie Lough" userId="15272b25-06c0-4bd5-8989-e7d694131fbe" providerId="ADAL" clId="{D19669E0-9305-4792-A5A3-87E8A3E85A01}" dt="2025-10-06T15:20:55.361" v="95" actId="478"/>
          <ac:picMkLst>
            <pc:docMk/>
            <pc:sldMk cId="2533159009" sldId="294"/>
            <ac:picMk id="7" creationId="{B5AC0811-F2AA-09D3-DEBE-805F3FFA297B}"/>
          </ac:picMkLst>
        </pc:picChg>
        <pc:picChg chg="add mod">
          <ac:chgData name="Katie Lough" userId="15272b25-06c0-4bd5-8989-e7d694131fbe" providerId="ADAL" clId="{D19669E0-9305-4792-A5A3-87E8A3E85A01}" dt="2025-10-06T15:21:35.489" v="104" actId="26606"/>
          <ac:picMkLst>
            <pc:docMk/>
            <pc:sldMk cId="2533159009" sldId="294"/>
            <ac:picMk id="9" creationId="{C8303388-B89A-E332-1FF0-FCC93289EDB9}"/>
          </ac:picMkLst>
        </pc:picChg>
      </pc:sldChg>
      <pc:sldChg chg="addSp delSp modSp add mod ord setBg">
        <pc:chgData name="Katie Lough" userId="15272b25-06c0-4bd5-8989-e7d694131fbe" providerId="ADAL" clId="{D19669E0-9305-4792-A5A3-87E8A3E85A01}" dt="2025-10-06T18:28:14.342" v="1170" actId="20577"/>
        <pc:sldMkLst>
          <pc:docMk/>
          <pc:sldMk cId="2330991927" sldId="295"/>
        </pc:sldMkLst>
        <pc:spChg chg="mod">
          <ac:chgData name="Katie Lough" userId="15272b25-06c0-4bd5-8989-e7d694131fbe" providerId="ADAL" clId="{D19669E0-9305-4792-A5A3-87E8A3E85A01}" dt="2025-10-06T18:15:16.157" v="326" actId="26606"/>
          <ac:spMkLst>
            <pc:docMk/>
            <pc:sldMk cId="2330991927" sldId="295"/>
            <ac:spMk id="2" creationId="{49434E10-3862-5FDD-2309-64D278D20118}"/>
          </ac:spMkLst>
        </pc:spChg>
        <pc:spChg chg="mod">
          <ac:chgData name="Katie Lough" userId="15272b25-06c0-4bd5-8989-e7d694131fbe" providerId="ADAL" clId="{D19669E0-9305-4792-A5A3-87E8A3E85A01}" dt="2025-10-06T18:28:14.342" v="1170" actId="20577"/>
          <ac:spMkLst>
            <pc:docMk/>
            <pc:sldMk cId="2330991927" sldId="295"/>
            <ac:spMk id="3" creationId="{AD897768-A6CA-3F9B-F6AC-3CA9D84A3DFC}"/>
          </ac:spMkLst>
        </pc:spChg>
        <pc:spChg chg="add">
          <ac:chgData name="Katie Lough" userId="15272b25-06c0-4bd5-8989-e7d694131fbe" providerId="ADAL" clId="{D19669E0-9305-4792-A5A3-87E8A3E85A01}" dt="2025-10-06T18:15:16.157" v="326" actId="26606"/>
          <ac:spMkLst>
            <pc:docMk/>
            <pc:sldMk cId="2330991927" sldId="295"/>
            <ac:spMk id="10" creationId="{3BCB5F6A-9EB0-40B0-9D13-3023E9A20508}"/>
          </ac:spMkLst>
        </pc:spChg>
        <pc:spChg chg="add del">
          <ac:chgData name="Katie Lough" userId="15272b25-06c0-4bd5-8989-e7d694131fbe" providerId="ADAL" clId="{D19669E0-9305-4792-A5A3-87E8A3E85A01}" dt="2025-10-06T18:10:22.690" v="317" actId="26606"/>
          <ac:spMkLst>
            <pc:docMk/>
            <pc:sldMk cId="2330991927" sldId="295"/>
            <ac:spMk id="15" creationId="{3F088236-D655-4F88-B238-E16762358025}"/>
          </ac:spMkLst>
        </pc:spChg>
        <pc:spChg chg="add del">
          <ac:chgData name="Katie Lough" userId="15272b25-06c0-4bd5-8989-e7d694131fbe" providerId="ADAL" clId="{D19669E0-9305-4792-A5A3-87E8A3E85A01}" dt="2025-10-06T18:10:22.690" v="317" actId="26606"/>
          <ac:spMkLst>
            <pc:docMk/>
            <pc:sldMk cId="2330991927" sldId="295"/>
            <ac:spMk id="17" creationId="{3DAC0C92-199E-475C-9390-119A9B027276}"/>
          </ac:spMkLst>
        </pc:spChg>
        <pc:spChg chg="add del">
          <ac:chgData name="Katie Lough" userId="15272b25-06c0-4bd5-8989-e7d694131fbe" providerId="ADAL" clId="{D19669E0-9305-4792-A5A3-87E8A3E85A01}" dt="2025-10-06T18:10:22.690" v="317" actId="26606"/>
          <ac:spMkLst>
            <pc:docMk/>
            <pc:sldMk cId="2330991927" sldId="295"/>
            <ac:spMk id="19" creationId="{C4CFB339-0ED8-4FE2-9EF1-6D1375B8499B}"/>
          </ac:spMkLst>
        </pc:spChg>
        <pc:spChg chg="add del">
          <ac:chgData name="Katie Lough" userId="15272b25-06c0-4bd5-8989-e7d694131fbe" providerId="ADAL" clId="{D19669E0-9305-4792-A5A3-87E8A3E85A01}" dt="2025-10-06T18:10:22.690" v="317" actId="26606"/>
          <ac:spMkLst>
            <pc:docMk/>
            <pc:sldMk cId="2330991927" sldId="295"/>
            <ac:spMk id="21" creationId="{31896C80-2069-4431-9C19-83B913734490}"/>
          </ac:spMkLst>
        </pc:spChg>
        <pc:spChg chg="add del">
          <ac:chgData name="Katie Lough" userId="15272b25-06c0-4bd5-8989-e7d694131fbe" providerId="ADAL" clId="{D19669E0-9305-4792-A5A3-87E8A3E85A01}" dt="2025-10-06T18:10:22.690" v="317" actId="26606"/>
          <ac:spMkLst>
            <pc:docMk/>
            <pc:sldMk cId="2330991927" sldId="295"/>
            <ac:spMk id="23" creationId="{BF120A21-0841-4823-B0C4-28AEBCEF9B78}"/>
          </ac:spMkLst>
        </pc:spChg>
        <pc:spChg chg="add del">
          <ac:chgData name="Katie Lough" userId="15272b25-06c0-4bd5-8989-e7d694131fbe" providerId="ADAL" clId="{D19669E0-9305-4792-A5A3-87E8A3E85A01}" dt="2025-10-06T18:10:22.690" v="317" actId="26606"/>
          <ac:spMkLst>
            <pc:docMk/>
            <pc:sldMk cId="2330991927" sldId="295"/>
            <ac:spMk id="25" creationId="{DBB05BAE-BBD3-4289-899F-A6851503C6B0}"/>
          </ac:spMkLst>
        </pc:spChg>
        <pc:spChg chg="add del">
          <ac:chgData name="Katie Lough" userId="15272b25-06c0-4bd5-8989-e7d694131fbe" providerId="ADAL" clId="{D19669E0-9305-4792-A5A3-87E8A3E85A01}" dt="2025-10-06T18:10:22.690" v="317" actId="26606"/>
          <ac:spMkLst>
            <pc:docMk/>
            <pc:sldMk cId="2330991927" sldId="295"/>
            <ac:spMk id="27" creationId="{9874D11C-36F5-4BBE-A490-019A54E953B0}"/>
          </ac:spMkLst>
        </pc:spChg>
        <pc:picChg chg="del">
          <ac:chgData name="Katie Lough" userId="15272b25-06c0-4bd5-8989-e7d694131fbe" providerId="ADAL" clId="{D19669E0-9305-4792-A5A3-87E8A3E85A01}" dt="2025-10-06T18:05:43.430" v="302" actId="478"/>
          <ac:picMkLst>
            <pc:docMk/>
            <pc:sldMk cId="2330991927" sldId="295"/>
            <ac:picMk id="4" creationId="{41A1C1F3-7015-F550-7541-5E911F8459E7}"/>
          </ac:picMkLst>
        </pc:picChg>
        <pc:picChg chg="add del mod ord">
          <ac:chgData name="Katie Lough" userId="15272b25-06c0-4bd5-8989-e7d694131fbe" providerId="ADAL" clId="{D19669E0-9305-4792-A5A3-87E8A3E85A01}" dt="2025-10-06T18:10:40.574" v="321" actId="478"/>
          <ac:picMkLst>
            <pc:docMk/>
            <pc:sldMk cId="2330991927" sldId="295"/>
            <ac:picMk id="6" creationId="{CCA61231-ACB8-FB8F-29BD-E42EC96F341A}"/>
          </ac:picMkLst>
        </pc:picChg>
        <pc:picChg chg="add mod">
          <ac:chgData name="Katie Lough" userId="15272b25-06c0-4bd5-8989-e7d694131fbe" providerId="ADAL" clId="{D19669E0-9305-4792-A5A3-87E8A3E85A01}" dt="2025-10-06T18:15:16.157" v="326" actId="26606"/>
          <ac:picMkLst>
            <pc:docMk/>
            <pc:sldMk cId="2330991927" sldId="295"/>
            <ac:picMk id="8" creationId="{348B3DF3-509C-BE7A-D721-33AC34180C0D}"/>
          </ac:picMkLst>
        </pc:picChg>
      </pc:sldChg>
    </pc:docChg>
  </pc:docChgLst>
  <pc:docChgLst>
    <pc:chgData name="Katie Lough" userId="15272b25-06c0-4bd5-8989-e7d694131fbe" providerId="ADAL" clId="{448683E0-9900-4E12-B634-27CF684226F3}"/>
    <pc:docChg chg="custSel modSld">
      <pc:chgData name="Katie Lough" userId="15272b25-06c0-4bd5-8989-e7d694131fbe" providerId="ADAL" clId="{448683E0-9900-4E12-B634-27CF684226F3}" dt="2024-10-21T19:45:01.683" v="49" actId="20577"/>
      <pc:docMkLst>
        <pc:docMk/>
      </pc:docMkLst>
      <pc:sldChg chg="modSp mod">
        <pc:chgData name="Katie Lough" userId="15272b25-06c0-4bd5-8989-e7d694131fbe" providerId="ADAL" clId="{448683E0-9900-4E12-B634-27CF684226F3}" dt="2024-10-21T19:45:01.683" v="49" actId="20577"/>
        <pc:sldMkLst>
          <pc:docMk/>
          <pc:sldMk cId="2941250786" sldId="266"/>
        </pc:sldMkLst>
      </pc:sldChg>
      <pc:sldChg chg="delSp modSp mod">
        <pc:chgData name="Katie Lough" userId="15272b25-06c0-4bd5-8989-e7d694131fbe" providerId="ADAL" clId="{448683E0-9900-4E12-B634-27CF684226F3}" dt="2024-10-21T19:43:24.030" v="7" actId="1076"/>
        <pc:sldMkLst>
          <pc:docMk/>
          <pc:sldMk cId="2006535262" sldId="284"/>
        </pc:sldMkLst>
      </pc:sldChg>
      <pc:sldChg chg="modSp mod">
        <pc:chgData name="Katie Lough" userId="15272b25-06c0-4bd5-8989-e7d694131fbe" providerId="ADAL" clId="{448683E0-9900-4E12-B634-27CF684226F3}" dt="2024-10-21T19:43:42.788" v="26" actId="20577"/>
        <pc:sldMkLst>
          <pc:docMk/>
          <pc:sldMk cId="220975042" sldId="293"/>
        </pc:sldMkLst>
      </pc:sldChg>
    </pc:docChg>
  </pc:docChgLst>
  <pc:docChgLst>
    <pc:chgData name="Katie Lough" userId="15272b25-06c0-4bd5-8989-e7d694131fbe" providerId="ADAL" clId="{092E7C77-5DE9-45F5-B5D7-82B7C03048A8}"/>
    <pc:docChg chg="undo custSel addSld delSld modSld sldOrd">
      <pc:chgData name="Katie Lough" userId="15272b25-06c0-4bd5-8989-e7d694131fbe" providerId="ADAL" clId="{092E7C77-5DE9-45F5-B5D7-82B7C03048A8}" dt="2022-10-03T22:15:00.138" v="4268" actId="20577"/>
      <pc:docMkLst>
        <pc:docMk/>
      </pc:docMkLst>
      <pc:sldChg chg="modSp">
        <pc:chgData name="Katie Lough" userId="15272b25-06c0-4bd5-8989-e7d694131fbe" providerId="ADAL" clId="{092E7C77-5DE9-45F5-B5D7-82B7C03048A8}" dt="2022-10-03T16:19:03.729" v="20" actId="20577"/>
        <pc:sldMkLst>
          <pc:docMk/>
          <pc:sldMk cId="2025956570" sldId="256"/>
        </pc:sldMkLst>
      </pc:sldChg>
      <pc:sldChg chg="del">
        <pc:chgData name="Katie Lough" userId="15272b25-06c0-4bd5-8989-e7d694131fbe" providerId="ADAL" clId="{092E7C77-5DE9-45F5-B5D7-82B7C03048A8}" dt="2022-10-03T17:12:04.806" v="177" actId="2696"/>
        <pc:sldMkLst>
          <pc:docMk/>
          <pc:sldMk cId="3323493733" sldId="258"/>
        </pc:sldMkLst>
      </pc:sldChg>
      <pc:sldChg chg="addSp modSp mod setBg">
        <pc:chgData name="Katie Lough" userId="15272b25-06c0-4bd5-8989-e7d694131fbe" providerId="ADAL" clId="{092E7C77-5DE9-45F5-B5D7-82B7C03048A8}" dt="2022-10-03T18:59:27.842" v="2999" actId="20577"/>
        <pc:sldMkLst>
          <pc:docMk/>
          <pc:sldMk cId="2697146334" sldId="260"/>
        </pc:sldMkLst>
      </pc:sldChg>
      <pc:sldChg chg="modSp mod setBg">
        <pc:chgData name="Katie Lough" userId="15272b25-06c0-4bd5-8989-e7d694131fbe" providerId="ADAL" clId="{092E7C77-5DE9-45F5-B5D7-82B7C03048A8}" dt="2022-10-03T18:58:44.133" v="2982" actId="27636"/>
        <pc:sldMkLst>
          <pc:docMk/>
          <pc:sldMk cId="2662897794" sldId="261"/>
        </pc:sldMkLst>
      </pc:sldChg>
      <pc:sldChg chg="addSp delSp modSp mod setBg">
        <pc:chgData name="Katie Lough" userId="15272b25-06c0-4bd5-8989-e7d694131fbe" providerId="ADAL" clId="{092E7C77-5DE9-45F5-B5D7-82B7C03048A8}" dt="2022-10-03T18:59:01.445" v="2984" actId="26606"/>
        <pc:sldMkLst>
          <pc:docMk/>
          <pc:sldMk cId="198860242" sldId="264"/>
        </pc:sldMkLst>
      </pc:sldChg>
      <pc:sldChg chg="modSp mod ord">
        <pc:chgData name="Katie Lough" userId="15272b25-06c0-4bd5-8989-e7d694131fbe" providerId="ADAL" clId="{092E7C77-5DE9-45F5-B5D7-82B7C03048A8}" dt="2022-10-03T18:29:02.187" v="2649" actId="20577"/>
        <pc:sldMkLst>
          <pc:docMk/>
          <pc:sldMk cId="381542151" sldId="265"/>
        </pc:sldMkLst>
      </pc:sldChg>
      <pc:sldChg chg="addSp delSp modSp mod setBg">
        <pc:chgData name="Katie Lough" userId="15272b25-06c0-4bd5-8989-e7d694131fbe" providerId="ADAL" clId="{092E7C77-5DE9-45F5-B5D7-82B7C03048A8}" dt="2022-10-03T18:58:00.800" v="2976" actId="26606"/>
        <pc:sldMkLst>
          <pc:docMk/>
          <pc:sldMk cId="2941250786" sldId="266"/>
        </pc:sldMkLst>
      </pc:sldChg>
      <pc:sldChg chg="del">
        <pc:chgData name="Katie Lough" userId="15272b25-06c0-4bd5-8989-e7d694131fbe" providerId="ADAL" clId="{092E7C77-5DE9-45F5-B5D7-82B7C03048A8}" dt="2022-10-03T17:55:30.691" v="2007" actId="2696"/>
        <pc:sldMkLst>
          <pc:docMk/>
          <pc:sldMk cId="4099814234" sldId="269"/>
        </pc:sldMkLst>
      </pc:sldChg>
      <pc:sldChg chg="del">
        <pc:chgData name="Katie Lough" userId="15272b25-06c0-4bd5-8989-e7d694131fbe" providerId="ADAL" clId="{092E7C77-5DE9-45F5-B5D7-82B7C03048A8}" dt="2022-10-03T16:19:43.954" v="30" actId="2696"/>
        <pc:sldMkLst>
          <pc:docMk/>
          <pc:sldMk cId="3223628643" sldId="275"/>
        </pc:sldMkLst>
      </pc:sldChg>
      <pc:sldChg chg="addSp modSp mod ord">
        <pc:chgData name="Katie Lough" userId="15272b25-06c0-4bd5-8989-e7d694131fbe" providerId="ADAL" clId="{092E7C77-5DE9-45F5-B5D7-82B7C03048A8}" dt="2022-10-03T17:22:57.431" v="584" actId="12"/>
        <pc:sldMkLst>
          <pc:docMk/>
          <pc:sldMk cId="1045342539" sldId="280"/>
        </pc:sldMkLst>
      </pc:sldChg>
      <pc:sldChg chg="addSp delSp modSp mod ord setBg setClrOvrMap">
        <pc:chgData name="Katie Lough" userId="15272b25-06c0-4bd5-8989-e7d694131fbe" providerId="ADAL" clId="{092E7C77-5DE9-45F5-B5D7-82B7C03048A8}" dt="2022-10-03T18:58:18.141" v="2978" actId="255"/>
        <pc:sldMkLst>
          <pc:docMk/>
          <pc:sldMk cId="4113583562" sldId="281"/>
        </pc:sldMkLst>
      </pc:sldChg>
      <pc:sldChg chg="addSp delSp modSp mod">
        <pc:chgData name="Katie Lough" userId="15272b25-06c0-4bd5-8989-e7d694131fbe" providerId="ADAL" clId="{092E7C77-5DE9-45F5-B5D7-82B7C03048A8}" dt="2022-10-03T21:11:58.052" v="3250" actId="20577"/>
        <pc:sldMkLst>
          <pc:docMk/>
          <pc:sldMk cId="2006535262" sldId="284"/>
        </pc:sldMkLst>
      </pc:sldChg>
      <pc:sldChg chg="modSp mod ord">
        <pc:chgData name="Katie Lough" userId="15272b25-06c0-4bd5-8989-e7d694131fbe" providerId="ADAL" clId="{092E7C77-5DE9-45F5-B5D7-82B7C03048A8}" dt="2022-10-03T17:46:17.394" v="1732" actId="33524"/>
        <pc:sldMkLst>
          <pc:docMk/>
          <pc:sldMk cId="3686338777" sldId="287"/>
        </pc:sldMkLst>
      </pc:sldChg>
      <pc:sldChg chg="new del ord">
        <pc:chgData name="Katie Lough" userId="15272b25-06c0-4bd5-8989-e7d694131fbe" providerId="ADAL" clId="{092E7C77-5DE9-45F5-B5D7-82B7C03048A8}" dt="2022-10-03T17:02:55.532" v="73" actId="47"/>
        <pc:sldMkLst>
          <pc:docMk/>
          <pc:sldMk cId="87889830" sldId="288"/>
        </pc:sldMkLst>
      </pc:sldChg>
      <pc:sldChg chg="del">
        <pc:chgData name="Katie Lough" userId="15272b25-06c0-4bd5-8989-e7d694131fbe" providerId="ADAL" clId="{092E7C77-5DE9-45F5-B5D7-82B7C03048A8}" dt="2022-10-03T16:19:21.802" v="23" actId="2696"/>
        <pc:sldMkLst>
          <pc:docMk/>
          <pc:sldMk cId="749520284" sldId="288"/>
        </pc:sldMkLst>
      </pc:sldChg>
      <pc:sldChg chg="del">
        <pc:chgData name="Katie Lough" userId="15272b25-06c0-4bd5-8989-e7d694131fbe" providerId="ADAL" clId="{092E7C77-5DE9-45F5-B5D7-82B7C03048A8}" dt="2022-10-03T16:19:37.293" v="28" actId="2696"/>
        <pc:sldMkLst>
          <pc:docMk/>
          <pc:sldMk cId="31519327" sldId="289"/>
        </pc:sldMkLst>
      </pc:sldChg>
      <pc:sldChg chg="addSp delSp modSp add mod setBg delDesignElem">
        <pc:chgData name="Katie Lough" userId="15272b25-06c0-4bd5-8989-e7d694131fbe" providerId="ADAL" clId="{092E7C77-5DE9-45F5-B5D7-82B7C03048A8}" dt="2022-10-03T17:04:12.802" v="176" actId="1076"/>
        <pc:sldMkLst>
          <pc:docMk/>
          <pc:sldMk cId="749520284" sldId="289"/>
        </pc:sldMkLst>
      </pc:sldChg>
      <pc:sldChg chg="del">
        <pc:chgData name="Katie Lough" userId="15272b25-06c0-4bd5-8989-e7d694131fbe" providerId="ADAL" clId="{092E7C77-5DE9-45F5-B5D7-82B7C03048A8}" dt="2022-10-03T16:19:12.906" v="21" actId="2696"/>
        <pc:sldMkLst>
          <pc:docMk/>
          <pc:sldMk cId="783680646" sldId="290"/>
        </pc:sldMkLst>
      </pc:sldChg>
      <pc:sldChg chg="addSp delSp modSp new mod setBg modClrScheme addAnim modAnim setClrOvrMap chgLayout">
        <pc:chgData name="Katie Lough" userId="15272b25-06c0-4bd5-8989-e7d694131fbe" providerId="ADAL" clId="{092E7C77-5DE9-45F5-B5D7-82B7C03048A8}" dt="2022-10-03T21:45:38.300" v="4036" actId="27636"/>
        <pc:sldMkLst>
          <pc:docMk/>
          <pc:sldMk cId="2470693789" sldId="290"/>
        </pc:sldMkLst>
      </pc:sldChg>
      <pc:sldChg chg="del">
        <pc:chgData name="Katie Lough" userId="15272b25-06c0-4bd5-8989-e7d694131fbe" providerId="ADAL" clId="{092E7C77-5DE9-45F5-B5D7-82B7C03048A8}" dt="2022-10-03T16:19:25.144" v="24" actId="2696"/>
        <pc:sldMkLst>
          <pc:docMk/>
          <pc:sldMk cId="2539560125" sldId="291"/>
        </pc:sldMkLst>
      </pc:sldChg>
      <pc:sldChg chg="addSp modSp new mod">
        <pc:chgData name="Katie Lough" userId="15272b25-06c0-4bd5-8989-e7d694131fbe" providerId="ADAL" clId="{092E7C77-5DE9-45F5-B5D7-82B7C03048A8}" dt="2022-10-03T21:49:44.662" v="4185" actId="1076"/>
        <pc:sldMkLst>
          <pc:docMk/>
          <pc:sldMk cId="2905973495" sldId="291"/>
        </pc:sldMkLst>
      </pc:sldChg>
      <pc:sldChg chg="del">
        <pc:chgData name="Katie Lough" userId="15272b25-06c0-4bd5-8989-e7d694131fbe" providerId="ADAL" clId="{092E7C77-5DE9-45F5-B5D7-82B7C03048A8}" dt="2022-10-03T16:19:27.514" v="25" actId="2696"/>
        <pc:sldMkLst>
          <pc:docMk/>
          <pc:sldMk cId="2484081296" sldId="292"/>
        </pc:sldMkLst>
      </pc:sldChg>
      <pc:sldChg chg="new del ord">
        <pc:chgData name="Katie Lough" userId="15272b25-06c0-4bd5-8989-e7d694131fbe" providerId="ADAL" clId="{092E7C77-5DE9-45F5-B5D7-82B7C03048A8}" dt="2022-10-03T21:55:19.607" v="4243" actId="47"/>
        <pc:sldMkLst>
          <pc:docMk/>
          <pc:sldMk cId="4183714549" sldId="292"/>
        </pc:sldMkLst>
      </pc:sldChg>
      <pc:sldChg chg="del">
        <pc:chgData name="Katie Lough" userId="15272b25-06c0-4bd5-8989-e7d694131fbe" providerId="ADAL" clId="{092E7C77-5DE9-45F5-B5D7-82B7C03048A8}" dt="2022-10-03T16:19:15.841" v="22" actId="2696"/>
        <pc:sldMkLst>
          <pc:docMk/>
          <pc:sldMk cId="44014129" sldId="293"/>
        </pc:sldMkLst>
      </pc:sldChg>
      <pc:sldChg chg="addSp delSp modSp add mod setBg">
        <pc:chgData name="Katie Lough" userId="15272b25-06c0-4bd5-8989-e7d694131fbe" providerId="ADAL" clId="{092E7C77-5DE9-45F5-B5D7-82B7C03048A8}" dt="2022-10-03T22:15:00.138" v="4268" actId="20577"/>
        <pc:sldMkLst>
          <pc:docMk/>
          <pc:sldMk cId="220975042" sldId="293"/>
        </pc:sldMkLst>
      </pc:sldChg>
      <pc:sldChg chg="del">
        <pc:chgData name="Katie Lough" userId="15272b25-06c0-4bd5-8989-e7d694131fbe" providerId="ADAL" clId="{092E7C77-5DE9-45F5-B5D7-82B7C03048A8}" dt="2022-10-03T16:19:30.407" v="26" actId="2696"/>
        <pc:sldMkLst>
          <pc:docMk/>
          <pc:sldMk cId="4096530905" sldId="294"/>
        </pc:sldMkLst>
      </pc:sldChg>
      <pc:sldChg chg="del">
        <pc:chgData name="Katie Lough" userId="15272b25-06c0-4bd5-8989-e7d694131fbe" providerId="ADAL" clId="{092E7C77-5DE9-45F5-B5D7-82B7C03048A8}" dt="2022-10-03T16:19:34.484" v="27" actId="2696"/>
        <pc:sldMkLst>
          <pc:docMk/>
          <pc:sldMk cId="3041894994" sldId="295"/>
        </pc:sldMkLst>
      </pc:sldChg>
      <pc:sldChg chg="del">
        <pc:chgData name="Katie Lough" userId="15272b25-06c0-4bd5-8989-e7d694131fbe" providerId="ADAL" clId="{092E7C77-5DE9-45F5-B5D7-82B7C03048A8}" dt="2022-10-03T16:19:40.536" v="29" actId="2696"/>
        <pc:sldMkLst>
          <pc:docMk/>
          <pc:sldMk cId="628945576" sldId="296"/>
        </pc:sldMkLst>
      </pc:sldChg>
    </pc:docChg>
  </pc:docChgLst>
  <pc:docChgLst>
    <pc:chgData name="Katie Lough" userId="15272b25-06c0-4bd5-8989-e7d694131fbe" providerId="ADAL" clId="{035A1A79-6590-420E-A43A-A848331C6489}"/>
    <pc:docChg chg="custSel modSld">
      <pc:chgData name="Katie Lough" userId="15272b25-06c0-4bd5-8989-e7d694131fbe" providerId="ADAL" clId="{035A1A79-6590-420E-A43A-A848331C6489}" dt="2023-10-26T11:43:05.294" v="269" actId="1076"/>
      <pc:docMkLst>
        <pc:docMk/>
      </pc:docMkLst>
      <pc:sldChg chg="modSp mod">
        <pc:chgData name="Katie Lough" userId="15272b25-06c0-4bd5-8989-e7d694131fbe" providerId="ADAL" clId="{035A1A79-6590-420E-A43A-A848331C6489}" dt="2023-10-26T11:38:38.854" v="8" actId="27636"/>
        <pc:sldMkLst>
          <pc:docMk/>
          <pc:sldMk cId="2697146334" sldId="260"/>
        </pc:sldMkLst>
      </pc:sldChg>
      <pc:sldChg chg="modSp mod">
        <pc:chgData name="Katie Lough" userId="15272b25-06c0-4bd5-8989-e7d694131fbe" providerId="ADAL" clId="{035A1A79-6590-420E-A43A-A848331C6489}" dt="2023-10-26T11:40:12.485" v="174" actId="20577"/>
        <pc:sldMkLst>
          <pc:docMk/>
          <pc:sldMk cId="2662897794" sldId="261"/>
        </pc:sldMkLst>
      </pc:sldChg>
      <pc:sldChg chg="modSp mod">
        <pc:chgData name="Katie Lough" userId="15272b25-06c0-4bd5-8989-e7d694131fbe" providerId="ADAL" clId="{035A1A79-6590-420E-A43A-A848331C6489}" dt="2023-10-26T11:40:35.404" v="179" actId="20577"/>
        <pc:sldMkLst>
          <pc:docMk/>
          <pc:sldMk cId="198860242" sldId="264"/>
        </pc:sldMkLst>
      </pc:sldChg>
      <pc:sldChg chg="modSp mod">
        <pc:chgData name="Katie Lough" userId="15272b25-06c0-4bd5-8989-e7d694131fbe" providerId="ADAL" clId="{035A1A79-6590-420E-A43A-A848331C6489}" dt="2023-10-26T11:40:49.668" v="184" actId="20577"/>
        <pc:sldMkLst>
          <pc:docMk/>
          <pc:sldMk cId="2941250786" sldId="266"/>
        </pc:sldMkLst>
      </pc:sldChg>
      <pc:sldChg chg="addSp delSp modSp mod">
        <pc:chgData name="Katie Lough" userId="15272b25-06c0-4bd5-8989-e7d694131fbe" providerId="ADAL" clId="{035A1A79-6590-420E-A43A-A848331C6489}" dt="2023-10-26T11:43:05.294" v="269" actId="1076"/>
        <pc:sldMkLst>
          <pc:docMk/>
          <pc:sldMk cId="2006535262" sldId="284"/>
        </pc:sldMkLst>
      </pc:sldChg>
    </pc:docChg>
  </pc:docChgLst>
  <pc:docChgLst>
    <pc:chgData name="Katie Lough" userId="15272b25-06c0-4bd5-8989-e7d694131fbe" providerId="ADAL" clId="{60B31DEF-476F-4C36-B447-209F011EF5E3}"/>
    <pc:docChg chg="modSld">
      <pc:chgData name="Katie Lough" userId="15272b25-06c0-4bd5-8989-e7d694131fbe" providerId="ADAL" clId="{60B31DEF-476F-4C36-B447-209F011EF5E3}" dt="2022-10-04T15:58:09.762" v="77" actId="20577"/>
      <pc:docMkLst>
        <pc:docMk/>
      </pc:docMkLst>
      <pc:sldChg chg="modSp mod">
        <pc:chgData name="Katie Lough" userId="15272b25-06c0-4bd5-8989-e7d694131fbe" providerId="ADAL" clId="{60B31DEF-476F-4C36-B447-209F011EF5E3}" dt="2022-10-04T15:55:49.611" v="10" actId="20577"/>
        <pc:sldMkLst>
          <pc:docMk/>
          <pc:sldMk cId="2697146334" sldId="260"/>
        </pc:sldMkLst>
      </pc:sldChg>
      <pc:sldChg chg="modSp mod">
        <pc:chgData name="Katie Lough" userId="15272b25-06c0-4bd5-8989-e7d694131fbe" providerId="ADAL" clId="{60B31DEF-476F-4C36-B447-209F011EF5E3}" dt="2022-10-04T15:56:24.837" v="11" actId="20577"/>
        <pc:sldMkLst>
          <pc:docMk/>
          <pc:sldMk cId="198860242" sldId="264"/>
        </pc:sldMkLst>
      </pc:sldChg>
      <pc:sldChg chg="modSp mod">
        <pc:chgData name="Katie Lough" userId="15272b25-06c0-4bd5-8989-e7d694131fbe" providerId="ADAL" clId="{60B31DEF-476F-4C36-B447-209F011EF5E3}" dt="2022-10-04T15:57:30.110" v="75" actId="20577"/>
        <pc:sldMkLst>
          <pc:docMk/>
          <pc:sldMk cId="2941250786" sldId="266"/>
        </pc:sldMkLst>
      </pc:sldChg>
      <pc:sldChg chg="modSp mod">
        <pc:chgData name="Katie Lough" userId="15272b25-06c0-4bd5-8989-e7d694131fbe" providerId="ADAL" clId="{60B31DEF-476F-4C36-B447-209F011EF5E3}" dt="2022-10-04T15:54:07.453" v="4" actId="20577"/>
        <pc:sldMkLst>
          <pc:docMk/>
          <pc:sldMk cId="1045342539" sldId="280"/>
        </pc:sldMkLst>
      </pc:sldChg>
      <pc:sldChg chg="modSp mod">
        <pc:chgData name="Katie Lough" userId="15272b25-06c0-4bd5-8989-e7d694131fbe" providerId="ADAL" clId="{60B31DEF-476F-4C36-B447-209F011EF5E3}" dt="2022-10-04T15:58:09.762" v="77" actId="20577"/>
        <pc:sldMkLst>
          <pc:docMk/>
          <pc:sldMk cId="2470693789" sldId="29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5616B9-8851-4ACB-9040-D6944B6302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C2B160-3727-4718-81DF-8A8364E8B79F}">
      <dgm:prSet/>
      <dgm:spPr/>
      <dgm:t>
        <a:bodyPr/>
        <a:lstStyle/>
        <a:p>
          <a:r>
            <a:rPr lang="en-US" dirty="0"/>
            <a:t>Medical Team Leader</a:t>
          </a:r>
        </a:p>
      </dgm:t>
    </dgm:pt>
    <dgm:pt modelId="{23040C0D-E73E-477F-9E73-754A29D5BFA7}" type="parTrans" cxnId="{92566717-AED9-40F5-B660-9CEF72F64995}">
      <dgm:prSet/>
      <dgm:spPr/>
      <dgm:t>
        <a:bodyPr/>
        <a:lstStyle/>
        <a:p>
          <a:endParaRPr lang="en-US"/>
        </a:p>
      </dgm:t>
    </dgm:pt>
    <dgm:pt modelId="{2BF513D6-76BF-47AC-9337-7A27DB7B0710}" type="sibTrans" cxnId="{92566717-AED9-40F5-B660-9CEF72F64995}">
      <dgm:prSet/>
      <dgm:spPr/>
      <dgm:t>
        <a:bodyPr/>
        <a:lstStyle/>
        <a:p>
          <a:endParaRPr lang="en-US"/>
        </a:p>
      </dgm:t>
    </dgm:pt>
    <dgm:pt modelId="{E887C345-2D12-4C60-A507-C5CA30943669}">
      <dgm:prSet/>
      <dgm:spPr/>
      <dgm:t>
        <a:bodyPr/>
        <a:lstStyle/>
        <a:p>
          <a:r>
            <a:rPr lang="en-US"/>
            <a:t>Journal Keeper</a:t>
          </a:r>
        </a:p>
      </dgm:t>
    </dgm:pt>
    <dgm:pt modelId="{F2F4A951-DC46-4428-9A53-B6EA51EB9CAE}" type="parTrans" cxnId="{DA115BE7-2C9B-4E27-9577-DDA5CEA200AF}">
      <dgm:prSet/>
      <dgm:spPr/>
      <dgm:t>
        <a:bodyPr/>
        <a:lstStyle/>
        <a:p>
          <a:endParaRPr lang="en-US"/>
        </a:p>
      </dgm:t>
    </dgm:pt>
    <dgm:pt modelId="{B569170E-19B8-4393-84DA-CE5534E35572}" type="sibTrans" cxnId="{DA115BE7-2C9B-4E27-9577-DDA5CEA200AF}">
      <dgm:prSet/>
      <dgm:spPr/>
      <dgm:t>
        <a:bodyPr/>
        <a:lstStyle/>
        <a:p>
          <a:endParaRPr lang="en-US"/>
        </a:p>
      </dgm:t>
    </dgm:pt>
    <dgm:pt modelId="{084D1D47-EC7A-41EC-9FDD-45DE29582C90}">
      <dgm:prSet/>
      <dgm:spPr/>
      <dgm:t>
        <a:bodyPr/>
        <a:lstStyle/>
        <a:p>
          <a:r>
            <a:rPr lang="en-US" dirty="0"/>
            <a:t>Devotion Coordinator </a:t>
          </a:r>
        </a:p>
      </dgm:t>
    </dgm:pt>
    <dgm:pt modelId="{0FC56773-A7C1-414A-A0E6-23ABF2A7779D}" type="parTrans" cxnId="{1FC8ED74-0680-48C4-BDCC-A548EF717FA5}">
      <dgm:prSet/>
      <dgm:spPr/>
      <dgm:t>
        <a:bodyPr/>
        <a:lstStyle/>
        <a:p>
          <a:endParaRPr lang="en-US"/>
        </a:p>
      </dgm:t>
    </dgm:pt>
    <dgm:pt modelId="{B12D80F2-4582-4D4D-8CD3-4608248C5BF4}" type="sibTrans" cxnId="{1FC8ED74-0680-48C4-BDCC-A548EF717FA5}">
      <dgm:prSet/>
      <dgm:spPr/>
      <dgm:t>
        <a:bodyPr/>
        <a:lstStyle/>
        <a:p>
          <a:endParaRPr lang="en-US"/>
        </a:p>
      </dgm:t>
    </dgm:pt>
    <dgm:pt modelId="{5FA7AA99-500C-4BBF-AA2B-9AB517535433}" type="pres">
      <dgm:prSet presAssocID="{F85616B9-8851-4ACB-9040-D6944B6302A4}" presName="linear" presStyleCnt="0">
        <dgm:presLayoutVars>
          <dgm:animLvl val="lvl"/>
          <dgm:resizeHandles val="exact"/>
        </dgm:presLayoutVars>
      </dgm:prSet>
      <dgm:spPr/>
    </dgm:pt>
    <dgm:pt modelId="{85E8FBD1-5C04-4592-B341-CAC228C22389}" type="pres">
      <dgm:prSet presAssocID="{BEC2B160-3727-4718-81DF-8A8364E8B79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1D03FDB-09C5-46B2-AE5E-2AAAD6D1E16B}" type="pres">
      <dgm:prSet presAssocID="{2BF513D6-76BF-47AC-9337-7A27DB7B0710}" presName="spacer" presStyleCnt="0"/>
      <dgm:spPr/>
    </dgm:pt>
    <dgm:pt modelId="{0D7DFD15-4214-435F-B3D4-651BBE0F7999}" type="pres">
      <dgm:prSet presAssocID="{E887C345-2D12-4C60-A507-C5CA3094366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9DEB6B9-C28E-49CD-B018-643C52AA43C7}" type="pres">
      <dgm:prSet presAssocID="{B569170E-19B8-4393-84DA-CE5534E35572}" presName="spacer" presStyleCnt="0"/>
      <dgm:spPr/>
    </dgm:pt>
    <dgm:pt modelId="{15193D18-5565-4CE9-BFF3-2BE14FE2140B}" type="pres">
      <dgm:prSet presAssocID="{084D1D47-EC7A-41EC-9FDD-45DE29582C9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FD4B416-C141-45B7-A81F-9279BE7283F0}" type="presOf" srcId="{E887C345-2D12-4C60-A507-C5CA30943669}" destId="{0D7DFD15-4214-435F-B3D4-651BBE0F7999}" srcOrd="0" destOrd="0" presId="urn:microsoft.com/office/officeart/2005/8/layout/vList2"/>
    <dgm:cxn modelId="{92566717-AED9-40F5-B660-9CEF72F64995}" srcId="{F85616B9-8851-4ACB-9040-D6944B6302A4}" destId="{BEC2B160-3727-4718-81DF-8A8364E8B79F}" srcOrd="0" destOrd="0" parTransId="{23040C0D-E73E-477F-9E73-754A29D5BFA7}" sibTransId="{2BF513D6-76BF-47AC-9337-7A27DB7B0710}"/>
    <dgm:cxn modelId="{6E45742A-87F4-4AE0-9675-C6024B8C2176}" type="presOf" srcId="{BEC2B160-3727-4718-81DF-8A8364E8B79F}" destId="{85E8FBD1-5C04-4592-B341-CAC228C22389}" srcOrd="0" destOrd="0" presId="urn:microsoft.com/office/officeart/2005/8/layout/vList2"/>
    <dgm:cxn modelId="{1FC8ED74-0680-48C4-BDCC-A548EF717FA5}" srcId="{F85616B9-8851-4ACB-9040-D6944B6302A4}" destId="{084D1D47-EC7A-41EC-9FDD-45DE29582C90}" srcOrd="2" destOrd="0" parTransId="{0FC56773-A7C1-414A-A0E6-23ABF2A7779D}" sibTransId="{B12D80F2-4582-4D4D-8CD3-4608248C5BF4}"/>
    <dgm:cxn modelId="{9BDF647D-21BF-42B6-8123-2D33B838B5F6}" type="presOf" srcId="{F85616B9-8851-4ACB-9040-D6944B6302A4}" destId="{5FA7AA99-500C-4BBF-AA2B-9AB517535433}" srcOrd="0" destOrd="0" presId="urn:microsoft.com/office/officeart/2005/8/layout/vList2"/>
    <dgm:cxn modelId="{7FF5B698-4BCE-4764-B64E-574D95C8F276}" type="presOf" srcId="{084D1D47-EC7A-41EC-9FDD-45DE29582C90}" destId="{15193D18-5565-4CE9-BFF3-2BE14FE2140B}" srcOrd="0" destOrd="0" presId="urn:microsoft.com/office/officeart/2005/8/layout/vList2"/>
    <dgm:cxn modelId="{DA115BE7-2C9B-4E27-9577-DDA5CEA200AF}" srcId="{F85616B9-8851-4ACB-9040-D6944B6302A4}" destId="{E887C345-2D12-4C60-A507-C5CA30943669}" srcOrd="1" destOrd="0" parTransId="{F2F4A951-DC46-4428-9A53-B6EA51EB9CAE}" sibTransId="{B569170E-19B8-4393-84DA-CE5534E35572}"/>
    <dgm:cxn modelId="{A394FFAC-180A-4F7A-99AC-80AD99F36CF3}" type="presParOf" srcId="{5FA7AA99-500C-4BBF-AA2B-9AB517535433}" destId="{85E8FBD1-5C04-4592-B341-CAC228C22389}" srcOrd="0" destOrd="0" presId="urn:microsoft.com/office/officeart/2005/8/layout/vList2"/>
    <dgm:cxn modelId="{B936218D-762A-49E1-BEB9-8FF2D292BA7B}" type="presParOf" srcId="{5FA7AA99-500C-4BBF-AA2B-9AB517535433}" destId="{C1D03FDB-09C5-46B2-AE5E-2AAAD6D1E16B}" srcOrd="1" destOrd="0" presId="urn:microsoft.com/office/officeart/2005/8/layout/vList2"/>
    <dgm:cxn modelId="{22752896-249C-4779-ABF2-9BAD0DB846D8}" type="presParOf" srcId="{5FA7AA99-500C-4BBF-AA2B-9AB517535433}" destId="{0D7DFD15-4214-435F-B3D4-651BBE0F7999}" srcOrd="2" destOrd="0" presId="urn:microsoft.com/office/officeart/2005/8/layout/vList2"/>
    <dgm:cxn modelId="{2BE52644-1560-49C8-BAB5-047AFFEEBBE8}" type="presParOf" srcId="{5FA7AA99-500C-4BBF-AA2B-9AB517535433}" destId="{79DEB6B9-C28E-49CD-B018-643C52AA43C7}" srcOrd="3" destOrd="0" presId="urn:microsoft.com/office/officeart/2005/8/layout/vList2"/>
    <dgm:cxn modelId="{B4687C2E-609C-4F6A-8926-1EFD7C93F6B9}" type="presParOf" srcId="{5FA7AA99-500C-4BBF-AA2B-9AB517535433}" destId="{15193D18-5565-4CE9-BFF3-2BE14FE2140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E8FBD1-5C04-4592-B341-CAC228C22389}">
      <dsp:nvSpPr>
        <dsp:cNvPr id="0" name=""/>
        <dsp:cNvSpPr/>
      </dsp:nvSpPr>
      <dsp:spPr>
        <a:xfrm>
          <a:off x="0" y="59602"/>
          <a:ext cx="4551519" cy="15057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Medical Team Leader</a:t>
          </a:r>
        </a:p>
      </dsp:txBody>
      <dsp:txXfrm>
        <a:off x="73507" y="133109"/>
        <a:ext cx="4404505" cy="1358776"/>
      </dsp:txXfrm>
    </dsp:sp>
    <dsp:sp modelId="{0D7DFD15-4214-435F-B3D4-651BBE0F7999}">
      <dsp:nvSpPr>
        <dsp:cNvPr id="0" name=""/>
        <dsp:cNvSpPr/>
      </dsp:nvSpPr>
      <dsp:spPr>
        <a:xfrm>
          <a:off x="0" y="1677712"/>
          <a:ext cx="4551519" cy="15057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Journal Keeper</a:t>
          </a:r>
        </a:p>
      </dsp:txBody>
      <dsp:txXfrm>
        <a:off x="73507" y="1751219"/>
        <a:ext cx="4404505" cy="1358776"/>
      </dsp:txXfrm>
    </dsp:sp>
    <dsp:sp modelId="{15193D18-5565-4CE9-BFF3-2BE14FE2140B}">
      <dsp:nvSpPr>
        <dsp:cNvPr id="0" name=""/>
        <dsp:cNvSpPr/>
      </dsp:nvSpPr>
      <dsp:spPr>
        <a:xfrm>
          <a:off x="0" y="3295822"/>
          <a:ext cx="4551519" cy="15057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Devotion Coordinator </a:t>
          </a:r>
        </a:p>
      </dsp:txBody>
      <dsp:txXfrm>
        <a:off x="73507" y="3369329"/>
        <a:ext cx="4404505" cy="1358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3A2778-8632-4DE8-827B-4647D39C008F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95420-61FC-4B95-B6DD-B8C141DF1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10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95420-61FC-4B95-B6DD-B8C141DF1B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96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926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053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6097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915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0844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121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452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181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609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380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67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854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634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386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863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586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49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microsoft.com/office/2007/relationships/diagramDrawing" Target="../diagrams/drawing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7.sv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16.png"/><Relationship Id="rId9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F81B9-C507-4122-98CA-EE0CE1F8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969" y="4553712"/>
            <a:ext cx="8288032" cy="1096316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 b="1" dirty="0"/>
              <a:t>Mountain Medical Team </a:t>
            </a:r>
            <a:br>
              <a:rPr lang="en-US" sz="3400" b="1" dirty="0"/>
            </a:br>
            <a:r>
              <a:rPr lang="en-US" sz="3400" b="1" dirty="0"/>
              <a:t>Second Meeting</a:t>
            </a:r>
            <a:endParaRPr lang="en-US" sz="3400" dirty="0"/>
          </a:p>
        </p:txBody>
      </p:sp>
      <p:pic>
        <p:nvPicPr>
          <p:cNvPr id="3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0FE73E3D-0B47-4E6D-8BC2-BC718C33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968" y="1788700"/>
            <a:ext cx="8288033" cy="244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5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12B3703F-1C38-4CB1-37C0-0FA5D90B7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7" r="-1" b="14587"/>
          <a:stretch>
            <a:fillRect/>
          </a:stretch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DB07E9-71A6-4FDB-918F-47DD9CDB5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dirty="0"/>
              <a:t>Pharmacy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C9D54-A113-430D-BD60-F8ED95071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800" dirty="0">
                <a:cs typeface="Calibri"/>
              </a:rPr>
              <a:t>This team member will work with a Honduran staff member to pack and deliver medications requested by medical providers.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0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FB44-38B5-45C8-8036-A5FBB760B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US" dirty="0"/>
              <a:t>Dental Clinic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AD11C-E170-420A-9364-C6F8FC376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1488612"/>
            <a:ext cx="4064439" cy="3880773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/>
              <a:t>Dental patients will be seen in the dental clinic after they have been to all other clinic areas.</a:t>
            </a:r>
          </a:p>
          <a:p>
            <a:r>
              <a:rPr lang="en-US" sz="2400" dirty="0"/>
              <a:t>One volunteer will assist  Dra. Ondina &amp; Dra. Jeimy with cleaning instruments and documenting procedures in the EMR</a:t>
            </a:r>
          </a:p>
          <a:p>
            <a:r>
              <a:rPr lang="en-US" sz="2400" dirty="0"/>
              <a:t>One volunteer with will apply fluoride treatments.</a:t>
            </a:r>
          </a:p>
        </p:txBody>
      </p:sp>
      <p:pic>
        <p:nvPicPr>
          <p:cNvPr id="7" name="Picture 6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9F1BB3F0-3CFA-27CE-BA10-F93F1F7F79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9" r="20281"/>
          <a:stretch>
            <a:fillRect/>
          </a:stretch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50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6F591-9C6E-4034-9D05-BE3CDEFB5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Team Support Roles -</a:t>
            </a:r>
            <a:br>
              <a:rPr lang="en-US" dirty="0"/>
            </a:br>
            <a:r>
              <a:rPr lang="en-US" dirty="0"/>
              <a:t>Can I get Some Volunteers???</a:t>
            </a:r>
          </a:p>
        </p:txBody>
      </p:sp>
      <p:pic>
        <p:nvPicPr>
          <p:cNvPr id="13" name="Graphic 12" descr="Camera with solid fill">
            <a:extLst>
              <a:ext uri="{FF2B5EF4-FFF2-40B4-BE49-F238E27FC236}">
                <a16:creationId xmlns:a16="http://schemas.microsoft.com/office/drawing/2014/main" id="{6A6AADFC-80EC-2E84-B673-3102C7BEB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7093" y="3823192"/>
            <a:ext cx="914400" cy="914400"/>
          </a:xfrm>
          <a:prstGeom prst="rect">
            <a:avLst/>
          </a:prstGeom>
        </p:spPr>
      </p:pic>
      <p:pic>
        <p:nvPicPr>
          <p:cNvPr id="15" name="Graphic 14" descr="Stethoscope with solid fill">
            <a:extLst>
              <a:ext uri="{FF2B5EF4-FFF2-40B4-BE49-F238E27FC236}">
                <a16:creationId xmlns:a16="http://schemas.microsoft.com/office/drawing/2014/main" id="{1FB53E43-5C04-7469-6E10-0AE49FC493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77093" y="2319660"/>
            <a:ext cx="914400" cy="914400"/>
          </a:xfrm>
          <a:prstGeom prst="rect">
            <a:avLst/>
          </a:prstGeom>
        </p:spPr>
      </p:pic>
      <p:pic>
        <p:nvPicPr>
          <p:cNvPr id="17" name="Graphic 16" descr="Heart with solid fill">
            <a:extLst>
              <a:ext uri="{FF2B5EF4-FFF2-40B4-BE49-F238E27FC236}">
                <a16:creationId xmlns:a16="http://schemas.microsoft.com/office/drawing/2014/main" id="{80BCA4C5-0571-30E3-F1CF-BF51920BFA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77093" y="5464377"/>
            <a:ext cx="914400" cy="914400"/>
          </a:xfrm>
          <a:prstGeom prst="rect">
            <a:avLst/>
          </a:prstGeom>
        </p:spPr>
      </p:pic>
      <p:graphicFrame>
        <p:nvGraphicFramePr>
          <p:cNvPr id="20" name="TextBox 17">
            <a:extLst>
              <a:ext uri="{FF2B5EF4-FFF2-40B4-BE49-F238E27FC236}">
                <a16:creationId xmlns:a16="http://schemas.microsoft.com/office/drawing/2014/main" id="{15E0FCF3-82E1-1FEF-75DD-A6E172C4F0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5224084"/>
              </p:ext>
            </p:extLst>
          </p:nvPr>
        </p:nvGraphicFramePr>
        <p:xfrm>
          <a:off x="3912124" y="1841242"/>
          <a:ext cx="4551519" cy="4861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5EF8644-CA17-95BD-793F-66179C6FDDAB}"/>
              </a:ext>
            </a:extLst>
          </p:cNvPr>
          <p:cNvSpPr txBox="1"/>
          <p:nvPr/>
        </p:nvSpPr>
        <p:spPr>
          <a:xfrm>
            <a:off x="254915" y="5842337"/>
            <a:ext cx="29790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Instructions for these roles can be found at www.fobf.org/training</a:t>
            </a:r>
          </a:p>
        </p:txBody>
      </p:sp>
    </p:spTree>
    <p:extLst>
      <p:ext uri="{BB962C8B-B14F-4D97-AF65-F5344CB8AC3E}">
        <p14:creationId xmlns:p14="http://schemas.microsoft.com/office/powerpoint/2010/main" val="2006535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A127AD7-90A2-7B4E-5281-2B85CC615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/>
          <a:stretch>
            <a:fillRect/>
          </a:stretch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E4C57A-B000-06BF-A5AC-EBE4E3346F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0563" y="1678665"/>
            <a:ext cx="3887839" cy="2372168"/>
          </a:xfrm>
        </p:spPr>
        <p:txBody>
          <a:bodyPr>
            <a:normAutofit/>
          </a:bodyPr>
          <a:lstStyle/>
          <a:p>
            <a:r>
              <a:rPr lang="en-US" dirty="0"/>
              <a:t>Fundraising Updates</a:t>
            </a:r>
          </a:p>
        </p:txBody>
      </p:sp>
    </p:spTree>
    <p:extLst>
      <p:ext uri="{BB962C8B-B14F-4D97-AF65-F5344CB8AC3E}">
        <p14:creationId xmlns:p14="http://schemas.microsoft.com/office/powerpoint/2010/main" val="290597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6F591-9C6E-4034-9D05-BE3CDEFB5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221578" cy="1320800"/>
          </a:xfrm>
        </p:spPr>
        <p:txBody>
          <a:bodyPr>
            <a:normAutofit/>
          </a:bodyPr>
          <a:lstStyle/>
          <a:p>
            <a:r>
              <a:rPr lang="en-US" dirty="0"/>
              <a:t>Things we Will Cover in our Next Meeting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3B7DF4-AA2F-4931-AE75-145A90891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9294" y="2075590"/>
            <a:ext cx="4240929" cy="417281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/>
              <a:t>Cultural Sensitivity</a:t>
            </a:r>
          </a:p>
          <a:p>
            <a:r>
              <a:rPr lang="en-US" sz="2000" dirty="0"/>
              <a:t>Gift Giving Policy</a:t>
            </a:r>
          </a:p>
          <a:p>
            <a:r>
              <a:rPr lang="en-US" sz="2000" dirty="0"/>
              <a:t>Safety Policies</a:t>
            </a:r>
          </a:p>
          <a:p>
            <a:r>
              <a:rPr lang="en-US" sz="2000" dirty="0"/>
              <a:t>Packing</a:t>
            </a:r>
          </a:p>
          <a:p>
            <a:r>
              <a:rPr lang="en-US" sz="2000" dirty="0"/>
              <a:t>Fundraising Check-in</a:t>
            </a:r>
          </a:p>
          <a:p>
            <a:r>
              <a:rPr lang="en-US" sz="2000" dirty="0"/>
              <a:t>Reminders: </a:t>
            </a:r>
          </a:p>
          <a:p>
            <a:pPr lvl="1"/>
            <a:r>
              <a:rPr lang="en-US" sz="1800" dirty="0"/>
              <a:t>WhatsApp </a:t>
            </a:r>
          </a:p>
          <a:p>
            <a:pPr lvl="1"/>
            <a:r>
              <a:rPr lang="en-US" sz="1800" dirty="0"/>
              <a:t>Register with Embassy</a:t>
            </a:r>
          </a:p>
          <a:p>
            <a:pPr lvl="1"/>
            <a:r>
              <a:rPr lang="en-US" sz="1800" dirty="0"/>
              <a:t>Customs 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754C63-7B64-4935-B444-A91034DD1503}"/>
              </a:ext>
            </a:extLst>
          </p:cNvPr>
          <p:cNvSpPr txBox="1"/>
          <p:nvPr/>
        </p:nvSpPr>
        <p:spPr>
          <a:xfrm>
            <a:off x="493432" y="5540514"/>
            <a:ext cx="6964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What Questions Do You Have?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219567C-9E57-A25A-D0A0-457BF6014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72" y="1498862"/>
            <a:ext cx="6701868" cy="386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5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6AB5D-8905-BA97-7DCF-FA7EAAFE6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4337" y="1265314"/>
            <a:ext cx="4299666" cy="324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Team Member Introductions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C501AE-B58C-F810-09DB-A75BA5B4F643}"/>
              </a:ext>
            </a:extLst>
          </p:cNvPr>
          <p:cNvSpPr txBox="1"/>
          <p:nvPr/>
        </p:nvSpPr>
        <p:spPr>
          <a:xfrm>
            <a:off x="3710763" y="4807812"/>
            <a:ext cx="5914114" cy="8710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/>
              <a:t>Did anyone new join the team since the last meeting?  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Graphic 4" descr="Wave Gesture outline">
            <a:extLst>
              <a:ext uri="{FF2B5EF4-FFF2-40B4-BE49-F238E27FC236}">
                <a16:creationId xmlns:a16="http://schemas.microsoft.com/office/drawing/2014/main" id="{3E308430-C262-C06B-7EBD-25BE176DF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8604" y="1550139"/>
            <a:ext cx="3765692" cy="376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20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4145E-C9D4-4AD5-96A9-0C5ADAA33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Preparing for our Roles in Clinic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C7E9B6-9A68-3226-0D54-34B178DEB508}"/>
              </a:ext>
            </a:extLst>
          </p:cNvPr>
          <p:cNvSpPr txBox="1"/>
          <p:nvPr/>
        </p:nvSpPr>
        <p:spPr>
          <a:xfrm>
            <a:off x="5209563" y="2160589"/>
            <a:ext cx="406443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fontAlgn="auto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b="0" i="0" u="sng" strike="noStrike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Who is working where?</a:t>
            </a:r>
          </a:p>
          <a:p>
            <a:pPr marL="457200" marR="0" lvl="0" indent="-457200" fontAlgn="auto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4-6 Medical Volunteers</a:t>
            </a:r>
          </a:p>
          <a:p>
            <a:pPr marL="285750" marR="0" lvl="0" indent="-285750" fontAlgn="auto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7</a:t>
            </a: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-8 Non-medical Volunteers</a:t>
            </a:r>
          </a:p>
          <a:p>
            <a:pPr marL="742950" marR="0" lvl="1" indent="-285750" fontAlgn="auto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1-2 Translators</a:t>
            </a:r>
          </a:p>
          <a:p>
            <a:pPr marL="742950" marR="0" lvl="1" indent="-285750" fontAlgn="auto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1 in Weights &amp; Measures</a:t>
            </a:r>
          </a:p>
          <a:p>
            <a:pPr marL="742950" marR="0" lvl="1" indent="-285750" fontAlgn="auto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1 taking Blood Pressures</a:t>
            </a:r>
            <a:endParaRPr kumimoji="0" lang="en-US" b="0" i="0" u="none" strike="noStrike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  <a:p>
            <a:pPr marL="742950" marR="0" lvl="1" indent="-285750" fontAlgn="auto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1 in Vitamins &amp; De-worming</a:t>
            </a:r>
          </a:p>
          <a:p>
            <a:pPr marL="742950" marR="0" lvl="1" indent="-285750" fontAlgn="auto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1 in Pharmacy</a:t>
            </a:r>
          </a:p>
          <a:p>
            <a:pPr marL="742950" marR="0" lvl="1" indent="-285750" fontAlgn="auto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2 in Dental</a:t>
            </a:r>
          </a:p>
        </p:txBody>
      </p:sp>
      <p:pic>
        <p:nvPicPr>
          <p:cNvPr id="9" name="Picture 8" descr="A group of people sitting outside&#10;&#10;AI-generated content may be incorrect.">
            <a:extLst>
              <a:ext uri="{FF2B5EF4-FFF2-40B4-BE49-F238E27FC236}">
                <a16:creationId xmlns:a16="http://schemas.microsoft.com/office/drawing/2014/main" id="{C8303388-B89A-E332-1FF0-FCC93289E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1" r="-1" b="-1"/>
          <a:stretch>
            <a:fillRect/>
          </a:stretch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B7C41D-AA52-C0C3-22A4-4D7267FB97AE}"/>
              </a:ext>
            </a:extLst>
          </p:cNvPr>
          <p:cNvSpPr txBox="1"/>
          <p:nvPr/>
        </p:nvSpPr>
        <p:spPr>
          <a:xfrm>
            <a:off x="4673599" y="5794497"/>
            <a:ext cx="7335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Detailed instructions for each station can be found at www.fobf.org/training</a:t>
            </a:r>
          </a:p>
        </p:txBody>
      </p:sp>
    </p:spTree>
    <p:extLst>
      <p:ext uri="{BB962C8B-B14F-4D97-AF65-F5344CB8AC3E}">
        <p14:creationId xmlns:p14="http://schemas.microsoft.com/office/powerpoint/2010/main" val="2533159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46013-34AF-4727-A483-24157A2E5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1681"/>
          </a:xfrm>
        </p:spPr>
        <p:txBody>
          <a:bodyPr anchor="t">
            <a:normAutofit/>
          </a:bodyPr>
          <a:lstStyle/>
          <a:p>
            <a:r>
              <a:rPr lang="en-US" dirty="0"/>
              <a:t>Medical Volunteers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80F64-AEAF-40AA-8206-2442DDC2F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" y="1351281"/>
            <a:ext cx="4724400" cy="4690082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A Medical Manual will be provided to you with complete instructions, and Jo Ellen Nutter, FOB’s Medical Director, will hold a training for all medical volunteers on your team prior to departure. </a:t>
            </a:r>
          </a:p>
          <a:p>
            <a:pPr>
              <a:lnSpc>
                <a:spcPct val="90000"/>
              </a:lnSpc>
            </a:pPr>
            <a:r>
              <a:rPr lang="en-US" dirty="0"/>
              <a:t>Wellness bags will be at each medical station for distribution to families.  Bags contain: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Acetaminophen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Antacids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Antibacterial Cream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Hydrocortisone Cream 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Toothbrushes &amp; Powder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Educational Sheet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6" name="Picture 5" descr="A person with a stethoscope examining a child&#10;&#10;AI-generated content may be incorrect.">
            <a:extLst>
              <a:ext uri="{FF2B5EF4-FFF2-40B4-BE49-F238E27FC236}">
                <a16:creationId xmlns:a16="http://schemas.microsoft.com/office/drawing/2014/main" id="{C149535D-FAE6-A656-3B25-EA17CED8B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0" r="-2" b="-2"/>
          <a:stretch>
            <a:fillRect/>
          </a:stretch>
        </p:blipFill>
        <p:spPr>
          <a:xfrm>
            <a:off x="5349794" y="1824051"/>
            <a:ext cx="4415050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2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earing face masks&#10;&#10;AI-generated content may be incorrect.">
            <a:extLst>
              <a:ext uri="{FF2B5EF4-FFF2-40B4-BE49-F238E27FC236}">
                <a16:creationId xmlns:a16="http://schemas.microsoft.com/office/drawing/2014/main" id="{46CDD284-2D7F-056B-56CC-FF448DDCA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/>
          <a:stretch>
            <a:fillRect/>
          </a:stretch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8824E7-3594-42BF-B419-E689783E1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941" y="713119"/>
            <a:ext cx="2665307" cy="734351"/>
          </a:xfrm>
        </p:spPr>
        <p:txBody>
          <a:bodyPr>
            <a:normAutofit/>
          </a:bodyPr>
          <a:lstStyle/>
          <a:p>
            <a:r>
              <a:rPr lang="en-US" dirty="0"/>
              <a:t>Translators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37EB3-7247-49EC-82BC-98B99704B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054" y="1649480"/>
            <a:ext cx="4575386" cy="3880773"/>
          </a:xfrm>
        </p:spPr>
        <p:txBody>
          <a:bodyPr>
            <a:noAutofit/>
          </a:bodyPr>
          <a:lstStyle/>
          <a:p>
            <a:r>
              <a:rPr lang="en-US" sz="2400" dirty="0"/>
              <a:t>FOB hires local translators, but volunteers who are fluent may fill this role. </a:t>
            </a:r>
          </a:p>
          <a:p>
            <a:r>
              <a:rPr lang="en-US" sz="2400" dirty="0"/>
              <a:t>Translators will be assigned to clinic areas as needed.</a:t>
            </a:r>
          </a:p>
          <a:p>
            <a:r>
              <a:rPr lang="en-US" sz="2400" dirty="0"/>
              <a:t>Please review medical terms in Spanish</a:t>
            </a:r>
          </a:p>
          <a:p>
            <a:r>
              <a:rPr lang="en-US" sz="2400" dirty="0">
                <a:ea typeface="+mn-lt"/>
                <a:cs typeface="+mn-lt"/>
              </a:rPr>
              <a:t>Please join the EMR training on Sunday before clinics start.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83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A1D9C-9D52-4090-9670-C8AEB5238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Weights &amp;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999F8-2997-47F7-A992-6CAAFBE72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6652574" cy="420624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800" dirty="0">
              <a:cs typeface="Calibri" panose="020F0502020204030204"/>
            </a:endParaRPr>
          </a:p>
          <a:p>
            <a:endParaRPr lang="en-US" sz="2800" dirty="0">
              <a:cs typeface="Calibri" panose="020F0502020204030204"/>
            </a:endParaRPr>
          </a:p>
          <a:p>
            <a:pPr marL="0" indent="0">
              <a:buNone/>
            </a:pPr>
            <a:endParaRPr lang="en-US" sz="2800" dirty="0"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918573-3F38-45F4-B912-5639F82FE905}"/>
              </a:ext>
            </a:extLst>
          </p:cNvPr>
          <p:cNvSpPr txBox="1"/>
          <p:nvPr/>
        </p:nvSpPr>
        <p:spPr>
          <a:xfrm>
            <a:off x="150655" y="1368236"/>
            <a:ext cx="6568761" cy="23435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ea typeface="Segoe UI" panose="020B0502040204020203" pitchFamily="34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effectLst/>
                <a:ea typeface="Segoe UI" panose="020B0502040204020203" pitchFamily="34" charset="0"/>
                <a:cs typeface="Times New Roman" panose="02020603050405020304" pitchFamily="18" charset="0"/>
              </a:rPr>
              <a:t>eight, height and head circumference is taken for each child under 3 years old.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ea typeface="Segoe UI" panose="020B0502040204020203" pitchFamily="34" charset="0"/>
                <a:cs typeface="Times New Roman" panose="02020603050405020304" pitchFamily="18" charset="0"/>
              </a:rPr>
              <a:t>Weight and height is taken for 3–12-year-olds. 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effectLst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pic>
        <p:nvPicPr>
          <p:cNvPr id="7" name="Picture 6" descr="A person measuring a child's hair&#10;&#10;AI-generated content may be incorrect.">
            <a:extLst>
              <a:ext uri="{FF2B5EF4-FFF2-40B4-BE49-F238E27FC236}">
                <a16:creationId xmlns:a16="http://schemas.microsoft.com/office/drawing/2014/main" id="{38BFCA6F-72F2-4844-1C5F-2713CFD12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079" y="0"/>
            <a:ext cx="3857625" cy="6858000"/>
          </a:xfrm>
          <a:prstGeom prst="rect">
            <a:avLst/>
          </a:prstGeom>
        </p:spPr>
      </p:pic>
      <p:pic>
        <p:nvPicPr>
          <p:cNvPr id="12" name="Picture 11" descr="A person holding a baby&#10;&#10;AI-generated content may be incorrect.">
            <a:extLst>
              <a:ext uri="{FF2B5EF4-FFF2-40B4-BE49-F238E27FC236}">
                <a16:creationId xmlns:a16="http://schemas.microsoft.com/office/drawing/2014/main" id="{7F367E91-49EB-8F7F-A235-6401F1DEF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0" b="16266"/>
          <a:stretch>
            <a:fillRect/>
          </a:stretch>
        </p:blipFill>
        <p:spPr>
          <a:xfrm>
            <a:off x="1085961" y="3209317"/>
            <a:ext cx="4698151" cy="353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38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04D86B-588F-2521-D17A-A7EF3B5F9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34E10-3862-5FDD-2309-64D278D20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US" dirty="0"/>
              <a:t>Blood Pressure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97768-A6CA-3F9B-F6AC-3CA9D84A3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625553" cy="388077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800" dirty="0">
                <a:cs typeface="Calibri" panose="020F0502020204030204"/>
              </a:rPr>
              <a:t>All patients over 30 years old and all pregnant women will have their blood pressure taken before they go to the medical station.</a:t>
            </a:r>
          </a:p>
          <a:p>
            <a:endParaRPr lang="en-US" dirty="0">
              <a:cs typeface="Calibri" panose="020F0502020204030204"/>
            </a:endParaRPr>
          </a:p>
          <a:p>
            <a:pPr marL="0" indent="0">
              <a:buNone/>
            </a:pPr>
            <a:endParaRPr lang="en-US" dirty="0">
              <a:cs typeface="Calibri" panose="020F0502020204030204"/>
            </a:endParaRPr>
          </a:p>
        </p:txBody>
      </p:sp>
      <p:pic>
        <p:nvPicPr>
          <p:cNvPr id="8" name="Picture 7" descr="A person and person sitting at tables with medical masks&#10;&#10;AI-generated content may be incorrect.">
            <a:extLst>
              <a:ext uri="{FF2B5EF4-FFF2-40B4-BE49-F238E27FC236}">
                <a16:creationId xmlns:a16="http://schemas.microsoft.com/office/drawing/2014/main" id="{348B3DF3-509C-BE7A-D721-33AC34180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660"/>
          <a:stretch>
            <a:fillRect/>
          </a:stretch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991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A1D9C-9D52-4090-9670-C8AEB5238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US"/>
              <a:t>Vitamins &amp; Deworming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999F8-2997-47F7-A992-6CAAFBE72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086161"/>
            <a:ext cx="4064439" cy="350556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dirty="0">
                <a:latin typeface="+mj-lt"/>
                <a:ea typeface="Segoe UI" panose="020B0502040204020203" pitchFamily="34" charset="0"/>
                <a:cs typeface="Times New Roman" panose="02020603050405020304" pitchFamily="18" charset="0"/>
              </a:rPr>
              <a:t>Anti-parasite medication is given to family members who need it.  It is one chewable tablet, given with a cup of water to wash it down. </a:t>
            </a:r>
            <a:endParaRPr lang="en-US" sz="1700" dirty="0">
              <a:effectLst/>
              <a:latin typeface="+mj-lt"/>
              <a:ea typeface="Segoe UI" panose="020B0502040204020203" pitchFamily="34" charset="0"/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en-US" sz="1700" dirty="0">
                <a:cs typeface="Calibri" panose="020F0502020204030204"/>
              </a:rPr>
              <a:t>Vitamins are given to families based on their family composition:</a:t>
            </a:r>
          </a:p>
          <a:p>
            <a:pPr lvl="1">
              <a:lnSpc>
                <a:spcPct val="90000"/>
              </a:lnSpc>
            </a:pPr>
            <a:r>
              <a:rPr lang="en-US" sz="1500" dirty="0">
                <a:cs typeface="Calibri" panose="020F0502020204030204"/>
              </a:rPr>
              <a:t>Adult vitamins</a:t>
            </a:r>
          </a:p>
          <a:p>
            <a:pPr lvl="1">
              <a:lnSpc>
                <a:spcPct val="90000"/>
              </a:lnSpc>
            </a:pPr>
            <a:r>
              <a:rPr lang="en-US" sz="1500" dirty="0">
                <a:cs typeface="Calibri" panose="020F0502020204030204"/>
              </a:rPr>
              <a:t>Children’s chewable vitamins</a:t>
            </a:r>
          </a:p>
          <a:p>
            <a:pPr lvl="1">
              <a:lnSpc>
                <a:spcPct val="90000"/>
              </a:lnSpc>
            </a:pPr>
            <a:r>
              <a:rPr lang="en-US" sz="1500" dirty="0">
                <a:cs typeface="Calibri" panose="020F0502020204030204"/>
              </a:rPr>
              <a:t>Children’s liquid vitamins</a:t>
            </a:r>
          </a:p>
          <a:p>
            <a:pPr lvl="1">
              <a:lnSpc>
                <a:spcPct val="90000"/>
              </a:lnSpc>
            </a:pPr>
            <a:r>
              <a:rPr lang="en-US" sz="1500" dirty="0">
                <a:cs typeface="Calibri" panose="020F0502020204030204"/>
              </a:rPr>
              <a:t>Infant vitamins</a:t>
            </a:r>
          </a:p>
          <a:p>
            <a:pPr lvl="1">
              <a:lnSpc>
                <a:spcPct val="90000"/>
              </a:lnSpc>
            </a:pPr>
            <a:r>
              <a:rPr lang="en-US" sz="1500" dirty="0">
                <a:cs typeface="Calibri" panose="020F0502020204030204"/>
              </a:rPr>
              <a:t>Pre-natal vitamins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dirty="0">
              <a:ea typeface="Segoe UI" panose="020B0502040204020203" pitchFamily="34" charset="0"/>
              <a:cs typeface="Times New Roman"/>
            </a:endParaRPr>
          </a:p>
          <a:p>
            <a:pPr lvl="1">
              <a:lnSpc>
                <a:spcPct val="90000"/>
              </a:lnSpc>
            </a:pPr>
            <a:endParaRPr lang="en-US" sz="1500" dirty="0">
              <a:cs typeface="Calibri" panose="020F0502020204030204"/>
            </a:endParaRPr>
          </a:p>
          <a:p>
            <a:pPr lvl="1">
              <a:lnSpc>
                <a:spcPct val="90000"/>
              </a:lnSpc>
            </a:pPr>
            <a:endParaRPr lang="en-US" sz="1500" dirty="0">
              <a:cs typeface="Calibri" panose="020F0502020204030204"/>
            </a:endParaRPr>
          </a:p>
          <a:p>
            <a:pPr marL="457200" lvl="1" indent="0">
              <a:lnSpc>
                <a:spcPct val="90000"/>
              </a:lnSpc>
              <a:buNone/>
            </a:pPr>
            <a:endParaRPr lang="en-US" sz="1500" dirty="0">
              <a:cs typeface="Calibri" panose="020F0502020204030204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700" dirty="0">
              <a:cs typeface="Calibri" panose="020F0502020204030204"/>
            </a:endParaRPr>
          </a:p>
        </p:txBody>
      </p:sp>
      <p:pic>
        <p:nvPicPr>
          <p:cNvPr id="6" name="Picture 5" descr="A child wearing a red shirt and holding a cup with a face mask&#10;&#10;AI-generated content may be incorrect.">
            <a:extLst>
              <a:ext uri="{FF2B5EF4-FFF2-40B4-BE49-F238E27FC236}">
                <a16:creationId xmlns:a16="http://schemas.microsoft.com/office/drawing/2014/main" id="{E3FB97BD-F493-FFDD-E627-741C50B4A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660"/>
          <a:stretch>
            <a:fillRect/>
          </a:stretch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146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CBDC7F-2216-4BCE-82D8-9A8AAC43B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Vision Clinics</a:t>
            </a:r>
          </a:p>
        </p:txBody>
      </p:sp>
      <p:pic>
        <p:nvPicPr>
          <p:cNvPr id="4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186A3371-085B-412E-BC2E-E454626DEE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585" b="17906"/>
          <a:stretch>
            <a:fillRect/>
          </a:stretch>
        </p:blipFill>
        <p:spPr>
          <a:xfrm rot="16200000">
            <a:off x="-1195426" y="1177300"/>
            <a:ext cx="6931061" cy="455952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9B9A7-700E-4810-AE3A-829DD9ACA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1604" y="2268568"/>
            <a:ext cx="4512988" cy="33179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457200" lvl="1" indent="0">
              <a:buNone/>
            </a:pPr>
            <a:endParaRPr lang="en-US" dirty="0">
              <a:solidFill>
                <a:srgbClr val="FFFFFF"/>
              </a:solidFill>
              <a:cs typeface="Calibri"/>
            </a:endParaRPr>
          </a:p>
          <a:p>
            <a:pPr marL="457200" lvl="1" indent="0">
              <a:buNone/>
            </a:pPr>
            <a:r>
              <a:rPr lang="en-US" sz="4000" dirty="0">
                <a:solidFill>
                  <a:srgbClr val="FFFFFF"/>
                </a:solidFill>
                <a:effectLst/>
                <a:latin typeface="+mj-lt"/>
                <a:ea typeface="Segoe UI" panose="020B0502040204020203" pitchFamily="34" charset="0"/>
                <a:cs typeface="Times New Roman" panose="02020603050405020304" pitchFamily="18" charset="0"/>
              </a:rPr>
              <a:t>An adult and child vision station are run by Honduran staff, but at times we may need a volunteer to assist in this clinic. </a:t>
            </a:r>
          </a:p>
          <a:p>
            <a:pPr lvl="1"/>
            <a:endParaRPr lang="en-US" dirty="0">
              <a:solidFill>
                <a:srgbClr val="FFFFFF"/>
              </a:solidFill>
              <a:cs typeface="Calibri"/>
            </a:endParaRPr>
          </a:p>
          <a:p>
            <a:pPr marL="228600" lvl="1" indent="0">
              <a:buNone/>
            </a:pPr>
            <a:endParaRPr lang="en-US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289779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24C1484CBE804DB715721132004B0D" ma:contentTypeVersion="16" ma:contentTypeDescription="Create a new document." ma:contentTypeScope="" ma:versionID="02490284caf095c245dca89837a74fd6">
  <xsd:schema xmlns:xsd="http://www.w3.org/2001/XMLSchema" xmlns:xs="http://www.w3.org/2001/XMLSchema" xmlns:p="http://schemas.microsoft.com/office/2006/metadata/properties" xmlns:ns2="f2a2e03d-2ff5-4dd8-893c-0cfcdb3fc8ce" xmlns:ns3="5290b027-1ad4-4733-83bb-80c8ece2e61b" targetNamespace="http://schemas.microsoft.com/office/2006/metadata/properties" ma:root="true" ma:fieldsID="7691de48159ff46e4543d1af8359365e" ns2:_="" ns3:_="">
    <xsd:import namespace="f2a2e03d-2ff5-4dd8-893c-0cfcdb3fc8ce"/>
    <xsd:import namespace="5290b027-1ad4-4733-83bb-80c8ece2e6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a2e03d-2ff5-4dd8-893c-0cfcdb3fc8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cda5fb2c-1b82-4998-a265-58988f2e43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90b027-1ad4-4733-83bb-80c8ece2e61b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133c96f-ed15-4ad7-b13c-33c23900cb56}" ma:internalName="TaxCatchAll" ma:showField="CatchAllData" ma:web="5290b027-1ad4-4733-83bb-80c8ece2e6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2a2e03d-2ff5-4dd8-893c-0cfcdb3fc8ce">
      <Terms xmlns="http://schemas.microsoft.com/office/infopath/2007/PartnerControls"/>
    </lcf76f155ced4ddcb4097134ff3c332f>
    <TaxCatchAll xmlns="5290b027-1ad4-4733-83bb-80c8ece2e61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898CD8-5B17-4820-93EA-974A1F68544B}"/>
</file>

<file path=customXml/itemProps2.xml><?xml version="1.0" encoding="utf-8"?>
<ds:datastoreItem xmlns:ds="http://schemas.openxmlformats.org/officeDocument/2006/customXml" ds:itemID="{6A181FDD-D50F-441D-B482-92232293E3F8}">
  <ds:schemaRefs>
    <ds:schemaRef ds:uri="http://www.w3.org/XML/1998/namespace"/>
    <ds:schemaRef ds:uri="0d3e4437-c840-4777-a9d3-573b098de60c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e54c5d08-6fc6-456f-9bd6-b161babba5bc"/>
    <ds:schemaRef ds:uri="http://schemas.microsoft.com/office/2006/metadata/properties"/>
    <ds:schemaRef ds:uri="http://purl.org/dc/dcmitype/"/>
    <ds:schemaRef ds:uri="f2a2e03d-2ff5-4dd8-893c-0cfcdb3fc8ce"/>
    <ds:schemaRef ds:uri="5290b027-1ad4-4733-83bb-80c8ece2e61b"/>
  </ds:schemaRefs>
</ds:datastoreItem>
</file>

<file path=customXml/itemProps3.xml><?xml version="1.0" encoding="utf-8"?>
<ds:datastoreItem xmlns:ds="http://schemas.openxmlformats.org/officeDocument/2006/customXml" ds:itemID="{EAF5F4F2-73D0-41EA-912A-53D06AD366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9586</TotalTime>
  <Words>456</Words>
  <Application>Microsoft Office PowerPoint</Application>
  <PresentationFormat>Widescreen</PresentationFormat>
  <Paragraphs>73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Segoe UI</vt:lpstr>
      <vt:lpstr>Trebuchet MS</vt:lpstr>
      <vt:lpstr>Wingdings</vt:lpstr>
      <vt:lpstr>Wingdings 3</vt:lpstr>
      <vt:lpstr>Facet</vt:lpstr>
      <vt:lpstr>Mountain Medical Team  Second Meeting</vt:lpstr>
      <vt:lpstr>Team Member Introductions</vt:lpstr>
      <vt:lpstr>Preparing for our Roles in Clinic</vt:lpstr>
      <vt:lpstr>Medical Volunteers</vt:lpstr>
      <vt:lpstr>Translators</vt:lpstr>
      <vt:lpstr>Weights &amp; Measures</vt:lpstr>
      <vt:lpstr>Blood Pressure</vt:lpstr>
      <vt:lpstr>Vitamins &amp; Deworming</vt:lpstr>
      <vt:lpstr>Vision Clinics</vt:lpstr>
      <vt:lpstr>Pharmacy</vt:lpstr>
      <vt:lpstr>Dental Clinic</vt:lpstr>
      <vt:lpstr>Team Support Roles - Can I get Some Volunteers???</vt:lpstr>
      <vt:lpstr>Fundraising Updates</vt:lpstr>
      <vt:lpstr>Things we Will Cover in our Next Meeting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Scouting Team Preparation</dc:title>
  <dc:creator>pattikwagner@outlook.com</dc:creator>
  <cp:lastModifiedBy>Katie Lough</cp:lastModifiedBy>
  <cp:revision>833</cp:revision>
  <dcterms:created xsi:type="dcterms:W3CDTF">2021-08-30T18:25:54Z</dcterms:created>
  <dcterms:modified xsi:type="dcterms:W3CDTF">2025-10-06T18:39:35Z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0x010100B824C1484CBE804DB715721132004B0D</vt:lpwstr>
  </property>
  <property fmtid="{D5CDD505-2E9C-101B-9397-08002B2CF9AE}" pid="3" name="ComplianceAssetId">
    <vt:lpwstr/>
  </property>
  <property fmtid="{D5CDD505-2E9C-101B-9397-08002B2CF9AE}" pid="4" name="TriggerFlowInfo">
    <vt:lpwstr/>
  </property>
  <property fmtid="{D5CDD505-2E9C-101B-9397-08002B2CF9AE}" pid="5" name="_ExtendedDescription">
    <vt:lpwstr/>
  </property>
  <property fmtid="{D5CDD505-2E9C-101B-9397-08002B2CF9AE}" pid="6" name="MediaServiceImageTags">
    <vt:lpwstr/>
  </property>
</Properties>
</file>